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91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8288000" cy="10287000"/>
  <p:notesSz cx="6858000" cy="9144000"/>
  <p:embeddedFontLst>
    <p:embeddedFont>
      <p:font typeface="Bricolage Grotesque" panose="020B0605040402000204" pitchFamily="34" charset="0"/>
      <p:regular r:id="rId25"/>
      <p:bold r:id="rId26"/>
    </p:embeddedFont>
    <p:embeddedFont>
      <p:font typeface="Oswald" pitchFamily="2" charset="77"/>
      <p:regular r:id="rId27"/>
      <p:bold r:id="rId28"/>
    </p:embeddedFont>
    <p:embeddedFont>
      <p:font typeface="Titillium Web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42" userDrawn="1">
          <p15:clr>
            <a:srgbClr val="000000"/>
          </p15:clr>
        </p15:guide>
        <p15:guide id="2" pos="2902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/>
    <p:restoredTop sz="94671"/>
  </p:normalViewPr>
  <p:slideViewPr>
    <p:cSldViewPr>
      <p:cViewPr varScale="1">
        <p:scale>
          <a:sx n="98" d="100"/>
          <a:sy n="98" d="100"/>
        </p:scale>
        <p:origin x="1592" y="184"/>
      </p:cViewPr>
      <p:guideLst>
        <p:guide orient="horz" pos="2242"/>
        <p:guide pos="2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4816228E-CE12-BC17-41D9-B876C6DC2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>
            <a:extLst>
              <a:ext uri="{FF2B5EF4-FFF2-40B4-BE49-F238E27FC236}">
                <a16:creationId xmlns:a16="http://schemas.microsoft.com/office/drawing/2014/main" id="{051C3D98-1BC5-3818-CCA3-D70C20D65B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>
            <a:extLst>
              <a:ext uri="{FF2B5EF4-FFF2-40B4-BE49-F238E27FC236}">
                <a16:creationId xmlns:a16="http://schemas.microsoft.com/office/drawing/2014/main" id="{AF9867AB-3922-B01C-59AF-6210A09C1F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74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841800" y="7466425"/>
            <a:ext cx="65346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ctr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ctr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algn="ctr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ctr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9118950" y="1343175"/>
            <a:ext cx="8114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1028700" y="954147"/>
            <a:ext cx="6160732" cy="6153031"/>
          </a:xfrm>
          <a:custGeom>
            <a:avLst/>
            <a:gdLst/>
            <a:ahLst/>
            <a:cxnLst/>
            <a:rect l="l" t="t" r="r" b="b"/>
            <a:pathLst>
              <a:path w="6160732" h="6153031" extrusionOk="0">
                <a:moveTo>
                  <a:pt x="0" y="0"/>
                </a:moveTo>
                <a:lnTo>
                  <a:pt x="6160732" y="0"/>
                </a:lnTo>
                <a:lnTo>
                  <a:pt x="6160732" y="6153031"/>
                </a:lnTo>
                <a:lnTo>
                  <a:pt x="0" y="615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>
            <a:off x="8009074" y="4064127"/>
            <a:ext cx="10572576" cy="6673939"/>
          </a:xfrm>
          <a:custGeom>
            <a:avLst/>
            <a:gdLst/>
            <a:ahLst/>
            <a:cxnLst/>
            <a:rect l="l" t="t" r="r" b="b"/>
            <a:pathLst>
              <a:path w="10572576" h="6673939" extrusionOk="0">
                <a:moveTo>
                  <a:pt x="0" y="0"/>
                </a:moveTo>
                <a:lnTo>
                  <a:pt x="10572576" y="0"/>
                </a:lnTo>
                <a:lnTo>
                  <a:pt x="10572576" y="6673939"/>
                </a:lnTo>
                <a:lnTo>
                  <a:pt x="0" y="667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11"/>
          <p:cNvSpPr txBox="1">
            <a:spLocks noGrp="1"/>
          </p:cNvSpPr>
          <p:nvPr>
            <p:ph type="body" idx="2"/>
          </p:nvPr>
        </p:nvSpPr>
        <p:spPr>
          <a:xfrm>
            <a:off x="10028063" y="7466425"/>
            <a:ext cx="65346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2750" algn="ctr" rtl="0">
              <a:spcBef>
                <a:spcPts val="640"/>
              </a:spcBef>
              <a:spcAft>
                <a:spcPts val="0"/>
              </a:spcAft>
              <a:buSzPts val="2900"/>
              <a:buChar char="•"/>
              <a:defRPr sz="2900"/>
            </a:lvl1pPr>
            <a:lvl2pPr marL="914400" lvl="1" indent="-412750" algn="ctr" rtl="0">
              <a:spcBef>
                <a:spcPts val="560"/>
              </a:spcBef>
              <a:spcAft>
                <a:spcPts val="0"/>
              </a:spcAft>
              <a:buSzPts val="2900"/>
              <a:buChar char="–"/>
              <a:defRPr sz="2900"/>
            </a:lvl2pPr>
            <a:lvl3pPr marL="1371600" lvl="2" indent="-412750" algn="ctr" rtl="0">
              <a:spcBef>
                <a:spcPts val="480"/>
              </a:spcBef>
              <a:spcAft>
                <a:spcPts val="0"/>
              </a:spcAft>
              <a:buSzPts val="2900"/>
              <a:buChar char="•"/>
              <a:defRPr sz="2900"/>
            </a:lvl3pPr>
            <a:lvl4pPr marL="1828800" lvl="3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–"/>
              <a:defRPr sz="2900"/>
            </a:lvl4pPr>
            <a:lvl5pPr marL="2286000" lvl="4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»"/>
              <a:defRPr sz="2900"/>
            </a:lvl5pPr>
            <a:lvl6pPr marL="2743200" lvl="5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6pPr>
            <a:lvl7pPr marL="3200400" lvl="6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7pPr>
            <a:lvl8pPr marL="3657600" lvl="7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8pPr>
            <a:lvl9pPr marL="4114800" lvl="8" indent="-412750" algn="ctr" rtl="0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9935575" y="447700"/>
            <a:ext cx="8114700" cy="310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10015952" y="4028022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10015952" y="5880577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/>
          </a:p>
        </p:txBody>
      </p:sp>
      <p:sp>
        <p:nvSpPr>
          <p:cNvPr id="101" name="Google Shape;101;p12"/>
          <p:cNvSpPr txBox="1"/>
          <p:nvPr/>
        </p:nvSpPr>
        <p:spPr>
          <a:xfrm>
            <a:off x="10015952" y="7733132"/>
            <a:ext cx="734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pic>
        <p:nvPicPr>
          <p:cNvPr id="102" name="Google Shape;102;p12"/>
          <p:cNvPicPr preferRelativeResize="0"/>
          <p:nvPr/>
        </p:nvPicPr>
        <p:blipFill rotWithShape="1">
          <a:blip r:embed="rId2">
            <a:alphaModFix/>
          </a:blip>
          <a:srcRect l="15994" t="50553"/>
          <a:stretch/>
        </p:blipFill>
        <p:spPr>
          <a:xfrm>
            <a:off x="0" y="0"/>
            <a:ext cx="10383127" cy="6105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11172775" y="4237425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2"/>
          </p:nvPr>
        </p:nvSpPr>
        <p:spPr>
          <a:xfrm>
            <a:off x="11172775" y="6081550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3"/>
          </p:nvPr>
        </p:nvSpPr>
        <p:spPr>
          <a:xfrm>
            <a:off x="11172775" y="7905831"/>
            <a:ext cx="6534600" cy="11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659586" y="1028700"/>
            <a:ext cx="16968827" cy="5748463"/>
          </a:xfrm>
          <a:custGeom>
            <a:avLst/>
            <a:gdLst/>
            <a:ahLst/>
            <a:cxnLst/>
            <a:rect l="l" t="t" r="r" b="b"/>
            <a:pathLst>
              <a:path w="16968827" h="5748463" extrusionOk="0">
                <a:moveTo>
                  <a:pt x="0" y="0"/>
                </a:moveTo>
                <a:lnTo>
                  <a:pt x="16968828" y="0"/>
                </a:lnTo>
                <a:lnTo>
                  <a:pt x="16968828" y="5748463"/>
                </a:lnTo>
                <a:lnTo>
                  <a:pt x="0" y="5748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89" r="-179"/>
            </a:stretch>
          </a:blipFill>
          <a:ln>
            <a:noFill/>
          </a:ln>
        </p:spPr>
      </p:sp>
      <p:sp>
        <p:nvSpPr>
          <p:cNvPr id="108" name="Google Shape;108;p13"/>
          <p:cNvSpPr txBox="1"/>
          <p:nvPr/>
        </p:nvSpPr>
        <p:spPr>
          <a:xfrm>
            <a:off x="2611023" y="2579664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/>
          </a:p>
        </p:txBody>
      </p:sp>
      <p:sp>
        <p:nvSpPr>
          <p:cNvPr id="109" name="Google Shape;109;p13"/>
          <p:cNvSpPr txBox="1"/>
          <p:nvPr/>
        </p:nvSpPr>
        <p:spPr>
          <a:xfrm>
            <a:off x="2070127" y="2028220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STRENGTHS</a:t>
            </a:r>
            <a:endParaRPr/>
          </a:p>
        </p:txBody>
      </p:sp>
      <p:sp>
        <p:nvSpPr>
          <p:cNvPr id="110" name="Google Shape;110;p13"/>
          <p:cNvSpPr txBox="1"/>
          <p:nvPr/>
        </p:nvSpPr>
        <p:spPr>
          <a:xfrm>
            <a:off x="14603414" y="2545029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14062517" y="2031224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THREATS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6696256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5456457" y="2031224"/>
            <a:ext cx="355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WEAKNESSES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10781490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9972710" y="2031224"/>
            <a:ext cx="269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  <a:endParaRPr/>
          </a:p>
        </p:txBody>
      </p:sp>
      <p:cxnSp>
        <p:nvCxnSpPr>
          <p:cNvPr id="116" name="Google Shape;116;p13"/>
          <p:cNvCxnSpPr/>
          <p:nvPr/>
        </p:nvCxnSpPr>
        <p:spPr>
          <a:xfrm rot="10800000">
            <a:off x="9144000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13"/>
          <p:cNvCxnSpPr/>
          <p:nvPr/>
        </p:nvCxnSpPr>
        <p:spPr>
          <a:xfrm rot="10800000">
            <a:off x="5147963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13"/>
          <p:cNvCxnSpPr/>
          <p:nvPr/>
        </p:nvCxnSpPr>
        <p:spPr>
          <a:xfrm rot="10800000">
            <a:off x="13140037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1504350" y="7676731"/>
            <a:ext cx="152793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950"/>
              <a:buNone/>
              <a:defRPr sz="895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2pPr>
            <a:lvl3pPr lvl="2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3pPr>
            <a:lvl4pPr lvl="3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4pPr>
            <a:lvl5pPr lvl="4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5pPr>
            <a:lvl6pPr lvl="5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6pPr>
            <a:lvl7pPr lvl="6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7pPr>
            <a:lvl8pPr lvl="7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8pPr>
            <a:lvl9pPr lvl="8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xfrm>
            <a:off x="1719275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2"/>
          </p:nvPr>
        </p:nvSpPr>
        <p:spPr>
          <a:xfrm>
            <a:off x="5804650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3"/>
          </p:nvPr>
        </p:nvSpPr>
        <p:spPr>
          <a:xfrm>
            <a:off x="9713563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4"/>
          </p:nvPr>
        </p:nvSpPr>
        <p:spPr>
          <a:xfrm>
            <a:off x="13622488" y="4010125"/>
            <a:ext cx="2856900" cy="18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>
            <a:spLocks noGrp="1"/>
          </p:cNvSpPr>
          <p:nvPr>
            <p:ph type="pic" idx="2"/>
          </p:nvPr>
        </p:nvSpPr>
        <p:spPr>
          <a:xfrm>
            <a:off x="7794475" y="3226125"/>
            <a:ext cx="10493400" cy="7060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6" name="Google Shape;126;p14"/>
          <p:cNvPicPr preferRelativeResize="0"/>
          <p:nvPr/>
        </p:nvPicPr>
        <p:blipFill rotWithShape="1">
          <a:blip r:embed="rId2">
            <a:alphaModFix/>
          </a:blip>
          <a:srcRect l="28143" t="15739" r="33917"/>
          <a:stretch/>
        </p:blipFill>
        <p:spPr>
          <a:xfrm>
            <a:off x="0" y="0"/>
            <a:ext cx="18288000" cy="59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971550" y="1306450"/>
            <a:ext cx="163449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 b="1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1282200" y="5690050"/>
            <a:ext cx="5226600" cy="397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425" algn="ctr" rtl="0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marL="914400" lvl="1" indent="-352425" algn="ctr" rtl="0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marL="1371600" lvl="2" indent="-352425" algn="ctr" rtl="0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marL="1828800" lvl="3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marL="2286000" lvl="4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marL="2743200" lvl="5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marL="3200400" lvl="6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marL="3657600" lvl="7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marL="4114800" lvl="8" indent="-352425" algn="ctr" rtl="0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3"/>
          </p:nvPr>
        </p:nvSpPr>
        <p:spPr>
          <a:xfrm>
            <a:off x="2362350" y="4393975"/>
            <a:ext cx="3066300" cy="156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800"/>
              <a:buNone/>
              <a:defRPr sz="2800"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1028700" y="1694498"/>
            <a:ext cx="16230600" cy="6898005"/>
          </a:xfrm>
          <a:custGeom>
            <a:avLst/>
            <a:gdLst/>
            <a:ahLst/>
            <a:cxnLst/>
            <a:rect l="l" t="t" r="r" b="b"/>
            <a:pathLst>
              <a:path w="16230600" h="6898005" extrusionOk="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11;p3"/>
          <p:cNvSpPr/>
          <p:nvPr/>
        </p:nvSpPr>
        <p:spPr>
          <a:xfrm>
            <a:off x="1" y="772000"/>
            <a:ext cx="758729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3988"/>
            </a:stretch>
          </a:blipFill>
          <a:ln>
            <a:noFill/>
          </a:ln>
        </p:spPr>
      </p:sp>
      <p:sp>
        <p:nvSpPr>
          <p:cNvPr id="12" name="Google Shape;12;p3"/>
          <p:cNvSpPr/>
          <p:nvPr/>
        </p:nvSpPr>
        <p:spPr>
          <a:xfrm>
            <a:off x="9144000" y="8488225"/>
            <a:ext cx="9132855" cy="1026782"/>
          </a:xfrm>
          <a:custGeom>
            <a:avLst/>
            <a:gdLst/>
            <a:ahLst/>
            <a:cxnLst/>
            <a:rect l="l" t="t" r="r" b="b"/>
            <a:pathLst>
              <a:path w="11240437" h="1026782" extrusionOk="0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73988"/>
            </a:stretch>
          </a:blipFill>
          <a:ln>
            <a:noFill/>
          </a:ln>
        </p:spPr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133450" y="1002050"/>
            <a:ext cx="6210300" cy="6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10944200" y="8718263"/>
            <a:ext cx="6210300" cy="6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857300" y="4133850"/>
            <a:ext cx="14573400" cy="156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0500"/>
              <a:buNone/>
              <a:defRPr sz="10500">
                <a:solidFill>
                  <a:srgbClr val="C1FF7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2747281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18" name="Google Shape;18;p4"/>
          <p:cNvSpPr/>
          <p:nvPr/>
        </p:nvSpPr>
        <p:spPr>
          <a:xfrm>
            <a:off x="0" y="5997892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0" y="-503675"/>
            <a:ext cx="13430734" cy="4792440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37264"/>
            </a:stretch>
          </a:blipFill>
          <a:ln>
            <a:noFill/>
          </a:ln>
        </p:spPr>
      </p:sp>
      <p:sp>
        <p:nvSpPr>
          <p:cNvPr id="20" name="Google Shape;20;p4"/>
          <p:cNvSpPr txBox="1"/>
          <p:nvPr/>
        </p:nvSpPr>
        <p:spPr>
          <a:xfrm>
            <a:off x="1723690" y="1235384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1723690" y="4486345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1723690" y="7708731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361225" y="1200575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2"/>
          </p:nvPr>
        </p:nvSpPr>
        <p:spPr>
          <a:xfrm>
            <a:off x="3361225" y="4429200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3"/>
          </p:nvPr>
        </p:nvSpPr>
        <p:spPr>
          <a:xfrm>
            <a:off x="3361225" y="7651575"/>
            <a:ext cx="100695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 rot="5400000">
            <a:off x="10534650" y="3581400"/>
            <a:ext cx="99060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3000"/>
              <a:buNone/>
              <a:defRPr sz="13000" b="1">
                <a:solidFill>
                  <a:srgbClr val="D4D4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>
            <a:spLocks noGrp="1"/>
          </p:cNvSpPr>
          <p:nvPr>
            <p:ph type="pic" idx="2"/>
          </p:nvPr>
        </p:nvSpPr>
        <p:spPr>
          <a:xfrm>
            <a:off x="-323850" y="1962150"/>
            <a:ext cx="11792100" cy="832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5400000">
            <a:off x="6762750" y="3581400"/>
            <a:ext cx="10096500" cy="31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450"/>
              <a:buNone/>
              <a:defRPr sz="8450" b="1">
                <a:solidFill>
                  <a:srgbClr val="D4D4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3"/>
          </p:nvPr>
        </p:nvSpPr>
        <p:spPr>
          <a:xfrm>
            <a:off x="15364088" y="4344750"/>
            <a:ext cx="1600200" cy="156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9000"/>
              <a:buNone/>
              <a:defRPr sz="9000">
                <a:solidFill>
                  <a:srgbClr val="C1FF7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7900550"/>
            <a:ext cx="106941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sz="10350" b="1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r="27536" b="27267"/>
          <a:stretch/>
        </p:blipFill>
        <p:spPr>
          <a:xfrm>
            <a:off x="11038400" y="3019150"/>
            <a:ext cx="7249599" cy="72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l="32953" t="20166"/>
          <a:stretch/>
        </p:blipFill>
        <p:spPr>
          <a:xfrm>
            <a:off x="0" y="0"/>
            <a:ext cx="6708076" cy="79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828050" y="1466375"/>
            <a:ext cx="45768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828050" y="2923950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>
            <a:off x="12811825" y="5608650"/>
            <a:ext cx="4576800" cy="9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12811825" y="7066225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r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r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algn="r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r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2625505" y="1028700"/>
            <a:ext cx="13036990" cy="8229600"/>
          </a:xfrm>
          <a:custGeom>
            <a:avLst/>
            <a:gdLst/>
            <a:ahLst/>
            <a:cxnLst/>
            <a:rect l="l" t="t" r="r" b="b"/>
            <a:pathLst>
              <a:path w="13036990" h="8229600" extrusionOk="0">
                <a:moveTo>
                  <a:pt x="0" y="0"/>
                </a:moveTo>
                <a:lnTo>
                  <a:pt x="13036990" y="0"/>
                </a:lnTo>
                <a:lnTo>
                  <a:pt x="13036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7"/>
          <p:cNvSpPr txBox="1"/>
          <p:nvPr/>
        </p:nvSpPr>
        <p:spPr>
          <a:xfrm>
            <a:off x="8537847" y="1383062"/>
            <a:ext cx="1212300" cy="3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16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860000" y="2999275"/>
            <a:ext cx="8568000" cy="428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7750"/>
              <a:buNone/>
              <a:defRPr sz="7750">
                <a:solidFill>
                  <a:srgbClr val="D4D4D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782100" y="7795877"/>
            <a:ext cx="4723800" cy="59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l="68166" b="69515"/>
          <a:stretch/>
        </p:blipFill>
        <p:spPr>
          <a:xfrm>
            <a:off x="0" y="3428997"/>
            <a:ext cx="71619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r="35224" b="30986"/>
          <a:stretch/>
        </p:blipFill>
        <p:spPr>
          <a:xfrm>
            <a:off x="5563100" y="1151425"/>
            <a:ext cx="12724900" cy="91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1292550" y="1151425"/>
            <a:ext cx="4576800" cy="10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5500"/>
              <a:buFont typeface="Oswald"/>
              <a:buNone/>
              <a:defRPr sz="550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1292550" y="2483625"/>
            <a:ext cx="4164300" cy="21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45775" y="3152304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sz="11400" b="1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 idx="3"/>
          </p:nvPr>
        </p:nvSpPr>
        <p:spPr>
          <a:xfrm>
            <a:off x="8445775" y="5533541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1400"/>
              <a:buNone/>
              <a:defRPr sz="11400" b="1">
                <a:solidFill>
                  <a:srgbClr val="C1FF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4"/>
          </p:nvPr>
        </p:nvSpPr>
        <p:spPr>
          <a:xfrm>
            <a:off x="8445775" y="7914779"/>
            <a:ext cx="12467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sz="1140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232925" y="7883050"/>
            <a:ext cx="67317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1163" y="781366"/>
            <a:ext cx="6475586" cy="6467492"/>
          </a:xfrm>
          <a:custGeom>
            <a:avLst/>
            <a:gdLst/>
            <a:ahLst/>
            <a:cxnLst/>
            <a:rect l="l" t="t" r="r" b="b"/>
            <a:pathLst>
              <a:path w="6475586" h="6467492" extrusionOk="0">
                <a:moveTo>
                  <a:pt x="0" y="0"/>
                </a:moveTo>
                <a:lnTo>
                  <a:pt x="6475586" y="0"/>
                </a:lnTo>
                <a:lnTo>
                  <a:pt x="6475586" y="6467491"/>
                </a:lnTo>
                <a:lnTo>
                  <a:pt x="0" y="646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9"/>
          <p:cNvSpPr/>
          <p:nvPr/>
        </p:nvSpPr>
        <p:spPr>
          <a:xfrm>
            <a:off x="8918507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" name="Google Shape;58;p9"/>
          <p:cNvSpPr/>
          <p:nvPr/>
        </p:nvSpPr>
        <p:spPr>
          <a:xfrm>
            <a:off x="8918507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9"/>
          <p:cNvSpPr/>
          <p:nvPr/>
        </p:nvSpPr>
        <p:spPr>
          <a:xfrm>
            <a:off x="13436151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13436151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" name="Google Shape;61;p9"/>
          <p:cNvSpPr/>
          <p:nvPr/>
        </p:nvSpPr>
        <p:spPr>
          <a:xfrm>
            <a:off x="1550421" y="1214479"/>
            <a:ext cx="5381625" cy="5558142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9238343" y="609608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9238343" y="5447037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13755987" y="609608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13755987" y="5447037"/>
            <a:ext cx="3190875" cy="3295536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1975724" y="2240927"/>
            <a:ext cx="72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CEO</a:t>
            </a:r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1975724" y="1854212"/>
            <a:ext cx="149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John Doe</a:t>
            </a:r>
            <a:endParaRPr/>
          </a:p>
        </p:txBody>
      </p:sp>
      <p:sp>
        <p:nvSpPr>
          <p:cNvPr id="68" name="Google Shape;68;p9"/>
          <p:cNvSpPr>
            <a:spLocks noGrp="1"/>
          </p:cNvSpPr>
          <p:nvPr>
            <p:ph type="pic" idx="2"/>
          </p:nvPr>
        </p:nvSpPr>
        <p:spPr>
          <a:xfrm>
            <a:off x="1686738" y="1439050"/>
            <a:ext cx="5109000" cy="5109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9" name="Google Shape;69;p9"/>
          <p:cNvSpPr>
            <a:spLocks noGrp="1"/>
          </p:cNvSpPr>
          <p:nvPr>
            <p:ph type="pic" idx="3"/>
          </p:nvPr>
        </p:nvSpPr>
        <p:spPr>
          <a:xfrm>
            <a:off x="9362838" y="781375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0" name="Google Shape;70;p9"/>
          <p:cNvSpPr>
            <a:spLocks noGrp="1"/>
          </p:cNvSpPr>
          <p:nvPr>
            <p:ph type="pic" idx="4"/>
          </p:nvPr>
        </p:nvSpPr>
        <p:spPr>
          <a:xfrm>
            <a:off x="13880475" y="781375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5"/>
          </p:nvPr>
        </p:nvSpPr>
        <p:spPr>
          <a:xfrm>
            <a:off x="9362838" y="5623856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6"/>
          </p:nvPr>
        </p:nvSpPr>
        <p:spPr>
          <a:xfrm>
            <a:off x="13880475" y="5623856"/>
            <a:ext cx="2952000" cy="295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9362850" y="402182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7"/>
          </p:nvPr>
        </p:nvSpPr>
        <p:spPr>
          <a:xfrm>
            <a:off x="9362850" y="445740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8"/>
          </p:nvPr>
        </p:nvSpPr>
        <p:spPr>
          <a:xfrm>
            <a:off x="13880475" y="402182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9"/>
          </p:nvPr>
        </p:nvSpPr>
        <p:spPr>
          <a:xfrm>
            <a:off x="13880475" y="445740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3"/>
          </p:nvPr>
        </p:nvSpPr>
        <p:spPr>
          <a:xfrm>
            <a:off x="9362850" y="888317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4"/>
          </p:nvPr>
        </p:nvSpPr>
        <p:spPr>
          <a:xfrm>
            <a:off x="9362850" y="931875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5"/>
          </p:nvPr>
        </p:nvSpPr>
        <p:spPr>
          <a:xfrm>
            <a:off x="13880475" y="8883175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16"/>
          </p:nvPr>
        </p:nvSpPr>
        <p:spPr>
          <a:xfrm>
            <a:off x="13880475" y="9318750"/>
            <a:ext cx="2952000" cy="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marL="914400" lvl="1" indent="-3810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marL="1828800" lvl="3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marL="2286000" lvl="4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marL="2743200" lvl="5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marL="3200400" lvl="6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marL="3657600" lvl="7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marL="4114800" lvl="8" indent="-381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0"/>
          <p:cNvPicPr preferRelativeResize="0"/>
          <p:nvPr/>
        </p:nvPicPr>
        <p:blipFill rotWithShape="1">
          <a:blip r:embed="rId2">
            <a:alphaModFix/>
          </a:blip>
          <a:srcRect l="7052" t="19676" r="12626" b="1520"/>
          <a:stretch/>
        </p:blipFill>
        <p:spPr>
          <a:xfrm>
            <a:off x="10075775" y="0"/>
            <a:ext cx="491312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>
            <a:spLocks noGrp="1"/>
          </p:cNvSpPr>
          <p:nvPr>
            <p:ph type="pic" idx="2"/>
          </p:nvPr>
        </p:nvSpPr>
        <p:spPr>
          <a:xfrm>
            <a:off x="11997225" y="75"/>
            <a:ext cx="62907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1374125" y="671900"/>
            <a:ext cx="92490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sz="10350" b="1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1214087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0"/>
          <p:cNvSpPr/>
          <p:nvPr/>
        </p:nvSpPr>
        <p:spPr>
          <a:xfrm>
            <a:off x="7056679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1544163" y="3192900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3"/>
          </p:nvPr>
        </p:nvSpPr>
        <p:spPr>
          <a:xfrm>
            <a:off x="7386738" y="3192900"/>
            <a:ext cx="30663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4"/>
          </p:nvPr>
        </p:nvSpPr>
        <p:spPr>
          <a:xfrm>
            <a:off x="1335000" y="7915050"/>
            <a:ext cx="34845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5"/>
          </p:nvPr>
        </p:nvSpPr>
        <p:spPr>
          <a:xfrm>
            <a:off x="7177650" y="7915050"/>
            <a:ext cx="3484500" cy="17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55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0550" y="1303350"/>
            <a:ext cx="16344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0550" y="3009900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–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–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»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sz="240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4.png"/><Relationship Id="rId18" Type="http://schemas.openxmlformats.org/officeDocument/2006/relationships/image" Target="../media/image26.png"/><Relationship Id="rId3" Type="http://schemas.openxmlformats.org/officeDocument/2006/relationships/image" Target="../media/image51.png"/><Relationship Id="rId21" Type="http://schemas.openxmlformats.org/officeDocument/2006/relationships/image" Target="../media/image49.png"/><Relationship Id="rId7" Type="http://schemas.openxmlformats.org/officeDocument/2006/relationships/image" Target="../media/image27.png"/><Relationship Id="rId12" Type="http://schemas.openxmlformats.org/officeDocument/2006/relationships/image" Target="../media/image4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5" Type="http://schemas.openxmlformats.org/officeDocument/2006/relationships/image" Target="../media/image3.png"/><Relationship Id="rId10" Type="http://schemas.openxmlformats.org/officeDocument/2006/relationships/image" Target="../media/image28.png"/><Relationship Id="rId19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33.png"/><Relationship Id="rId14" Type="http://schemas.openxmlformats.org/officeDocument/2006/relationships/image" Target="../media/image14.png"/><Relationship Id="rId22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21F6F982-A5D0-6949-D442-3F48D0D00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47;p16">
            <a:extLst>
              <a:ext uri="{FF2B5EF4-FFF2-40B4-BE49-F238E27FC236}">
                <a16:creationId xmlns:a16="http://schemas.microsoft.com/office/drawing/2014/main" id="{83BC0B92-0FD6-6C75-FE3F-E20194100A8C}"/>
              </a:ext>
            </a:extLst>
          </p:cNvPr>
          <p:cNvSpPr txBox="1"/>
          <p:nvPr/>
        </p:nvSpPr>
        <p:spPr>
          <a:xfrm rot="5400000">
            <a:off x="13542379" y="4575359"/>
            <a:ext cx="8229600" cy="125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4D4D4"/>
                </a:solidFill>
                <a:latin typeface="Oswald"/>
                <a:sym typeface="Oswald"/>
              </a:rPr>
              <a:t>Button Piano Layout</a:t>
            </a:r>
            <a:endParaRPr sz="6600" dirty="0"/>
          </a:p>
        </p:txBody>
      </p:sp>
      <p:sp>
        <p:nvSpPr>
          <p:cNvPr id="146" name="!!T2S">
            <a:extLst>
              <a:ext uri="{FF2B5EF4-FFF2-40B4-BE49-F238E27FC236}">
                <a16:creationId xmlns:a16="http://schemas.microsoft.com/office/drawing/2014/main" id="{5CAE9FF5-7ADE-B3EF-11F5-60C807B09F84}"/>
              </a:ext>
            </a:extLst>
          </p:cNvPr>
          <p:cNvSpPr/>
          <p:nvPr/>
        </p:nvSpPr>
        <p:spPr>
          <a:xfrm>
            <a:off x="0" y="1142576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1" name="T2N">
            <a:extLst>
              <a:ext uri="{FF2B5EF4-FFF2-40B4-BE49-F238E27FC236}">
                <a16:creationId xmlns:a16="http://schemas.microsoft.com/office/drawing/2014/main" id="{646208D8-629B-1935-1954-A8B7A52FD336}"/>
              </a:ext>
            </a:extLst>
          </p:cNvPr>
          <p:cNvSpPr txBox="1"/>
          <p:nvPr/>
        </p:nvSpPr>
        <p:spPr>
          <a:xfrm>
            <a:off x="173733" y="2311292"/>
            <a:ext cx="788793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144" name="!!T3S">
            <a:extLst>
              <a:ext uri="{FF2B5EF4-FFF2-40B4-BE49-F238E27FC236}">
                <a16:creationId xmlns:a16="http://schemas.microsoft.com/office/drawing/2014/main" id="{F0AF1FF0-FFBD-3B38-07A0-8CC484917A48}"/>
              </a:ext>
            </a:extLst>
          </p:cNvPr>
          <p:cNvSpPr/>
          <p:nvPr/>
        </p:nvSpPr>
        <p:spPr>
          <a:xfrm>
            <a:off x="0" y="2608787"/>
            <a:ext cx="6506062" cy="5200492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50" name="T2T">
            <a:extLst>
              <a:ext uri="{FF2B5EF4-FFF2-40B4-BE49-F238E27FC236}">
                <a16:creationId xmlns:a16="http://schemas.microsoft.com/office/drawing/2014/main" id="{48C98578-1D11-D9F8-26B1-311E936B71C0}"/>
              </a:ext>
            </a:extLst>
          </p:cNvPr>
          <p:cNvSpPr txBox="1"/>
          <p:nvPr/>
        </p:nvSpPr>
        <p:spPr>
          <a:xfrm>
            <a:off x="962526" y="2369846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7’’ Display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!!T1S">
            <a:extLst>
              <a:ext uri="{FF2B5EF4-FFF2-40B4-BE49-F238E27FC236}">
                <a16:creationId xmlns:a16="http://schemas.microsoft.com/office/drawing/2014/main" id="{758945F2-EA25-4AB7-F9A7-2A65EEBB1821}"/>
              </a:ext>
            </a:extLst>
          </p:cNvPr>
          <p:cNvSpPr/>
          <p:nvPr/>
        </p:nvSpPr>
        <p:spPr>
          <a:xfrm>
            <a:off x="0" y="128484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" name="!!T4S">
            <a:extLst>
              <a:ext uri="{FF2B5EF4-FFF2-40B4-BE49-F238E27FC236}">
                <a16:creationId xmlns:a16="http://schemas.microsoft.com/office/drawing/2014/main" id="{65B93A0F-C8CB-0272-E56D-6DF9203441DA}"/>
              </a:ext>
            </a:extLst>
          </p:cNvPr>
          <p:cNvSpPr/>
          <p:nvPr/>
        </p:nvSpPr>
        <p:spPr>
          <a:xfrm>
            <a:off x="31916" y="5422664"/>
            <a:ext cx="5406190" cy="3606238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" name="T4N">
            <a:extLst>
              <a:ext uri="{FF2B5EF4-FFF2-40B4-BE49-F238E27FC236}">
                <a16:creationId xmlns:a16="http://schemas.microsoft.com/office/drawing/2014/main" id="{3ABE2C7E-7EE8-3338-6AE7-87E72097EAC0}"/>
              </a:ext>
            </a:extLst>
          </p:cNvPr>
          <p:cNvSpPr txBox="1"/>
          <p:nvPr/>
        </p:nvSpPr>
        <p:spPr>
          <a:xfrm>
            <a:off x="205649" y="6591380"/>
            <a:ext cx="756877" cy="8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9" name="T4T">
            <a:extLst>
              <a:ext uri="{FF2B5EF4-FFF2-40B4-BE49-F238E27FC236}">
                <a16:creationId xmlns:a16="http://schemas.microsoft.com/office/drawing/2014/main" id="{5055C19A-50EA-76C0-F555-3A10FE2B93C8}"/>
              </a:ext>
            </a:extLst>
          </p:cNvPr>
          <p:cNvSpPr txBox="1"/>
          <p:nvPr/>
        </p:nvSpPr>
        <p:spPr>
          <a:xfrm>
            <a:off x="994442" y="6649934"/>
            <a:ext cx="3435777" cy="76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Topic 4</a:t>
            </a:r>
            <a:endParaRPr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!!T5S">
            <a:extLst>
              <a:ext uri="{FF2B5EF4-FFF2-40B4-BE49-F238E27FC236}">
                <a16:creationId xmlns:a16="http://schemas.microsoft.com/office/drawing/2014/main" id="{4D234E91-C2A6-FC8E-888B-F41132C88364}"/>
              </a:ext>
            </a:extLst>
          </p:cNvPr>
          <p:cNvSpPr/>
          <p:nvPr/>
        </p:nvSpPr>
        <p:spPr>
          <a:xfrm>
            <a:off x="0" y="7506543"/>
            <a:ext cx="3609474" cy="2470111"/>
          </a:xfrm>
          <a:custGeom>
            <a:avLst/>
            <a:gdLst/>
            <a:ahLst/>
            <a:cxnLst/>
            <a:rect l="l" t="t" r="r" b="b"/>
            <a:pathLst>
              <a:path w="13810523" h="4792440" extrusionOk="0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7270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" name="T5N">
            <a:extLst>
              <a:ext uri="{FF2B5EF4-FFF2-40B4-BE49-F238E27FC236}">
                <a16:creationId xmlns:a16="http://schemas.microsoft.com/office/drawing/2014/main" id="{6BFFB728-402A-9922-5349-C9062B52AD42}"/>
              </a:ext>
            </a:extLst>
          </p:cNvPr>
          <p:cNvSpPr txBox="1"/>
          <p:nvPr/>
        </p:nvSpPr>
        <p:spPr>
          <a:xfrm>
            <a:off x="109564" y="8427445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14" name="T5T">
            <a:extLst>
              <a:ext uri="{FF2B5EF4-FFF2-40B4-BE49-F238E27FC236}">
                <a16:creationId xmlns:a16="http://schemas.microsoft.com/office/drawing/2014/main" id="{1065B417-377F-8019-1785-DBCFE80E487B}"/>
              </a:ext>
            </a:extLst>
          </p:cNvPr>
          <p:cNvSpPr txBox="1"/>
          <p:nvPr/>
        </p:nvSpPr>
        <p:spPr>
          <a:xfrm>
            <a:off x="507115" y="8382905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Topic 5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1T">
            <a:extLst>
              <a:ext uri="{FF2B5EF4-FFF2-40B4-BE49-F238E27FC236}">
                <a16:creationId xmlns:a16="http://schemas.microsoft.com/office/drawing/2014/main" id="{C61DD41D-C60A-A321-F68D-42E6771CDDE6}"/>
              </a:ext>
            </a:extLst>
          </p:cNvPr>
          <p:cNvSpPr txBox="1"/>
          <p:nvPr/>
        </p:nvSpPr>
        <p:spPr>
          <a:xfrm>
            <a:off x="109564" y="990247"/>
            <a:ext cx="397551" cy="45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2400" dirty="0">
              <a:solidFill>
                <a:srgbClr val="FFC000"/>
              </a:solidFill>
            </a:endParaRPr>
          </a:p>
        </p:txBody>
      </p:sp>
      <p:sp>
        <p:nvSpPr>
          <p:cNvPr id="4" name="T1T">
            <a:extLst>
              <a:ext uri="{FF2B5EF4-FFF2-40B4-BE49-F238E27FC236}">
                <a16:creationId xmlns:a16="http://schemas.microsoft.com/office/drawing/2014/main" id="{05F4B3D3-17C2-0F07-20B8-8C57B45C02F8}"/>
              </a:ext>
            </a:extLst>
          </p:cNvPr>
          <p:cNvSpPr txBox="1"/>
          <p:nvPr/>
        </p:nvSpPr>
        <p:spPr>
          <a:xfrm>
            <a:off x="507115" y="945707"/>
            <a:ext cx="2740729" cy="53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Standard</a:t>
            </a:r>
          </a:p>
        </p:txBody>
      </p:sp>
      <p:sp>
        <p:nvSpPr>
          <p:cNvPr id="148" name="T3T">
            <a:extLst>
              <a:ext uri="{FF2B5EF4-FFF2-40B4-BE49-F238E27FC236}">
                <a16:creationId xmlns:a16="http://schemas.microsoft.com/office/drawing/2014/main" id="{03F53F61-FAB5-8322-26AB-3868F69FBD12}"/>
              </a:ext>
            </a:extLst>
          </p:cNvPr>
          <p:cNvSpPr txBox="1"/>
          <p:nvPr/>
        </p:nvSpPr>
        <p:spPr>
          <a:xfrm>
            <a:off x="1268591" y="4276936"/>
            <a:ext cx="406996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Piano Layout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2" name="T3N">
            <a:extLst>
              <a:ext uri="{FF2B5EF4-FFF2-40B4-BE49-F238E27FC236}">
                <a16:creationId xmlns:a16="http://schemas.microsoft.com/office/drawing/2014/main" id="{FC149CDE-9006-9339-DA57-C487BC389F11}"/>
              </a:ext>
            </a:extLst>
          </p:cNvPr>
          <p:cNvSpPr txBox="1"/>
          <p:nvPr/>
        </p:nvSpPr>
        <p:spPr>
          <a:xfrm>
            <a:off x="173733" y="4284085"/>
            <a:ext cx="1094858" cy="11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0" i="0" u="none" strike="noStrike" cap="none" dirty="0">
                <a:solidFill>
                  <a:srgbClr val="FFC000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531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>
            <a:off x="1028700" y="954147"/>
            <a:ext cx="6160732" cy="6153031"/>
          </a:xfrm>
          <a:custGeom>
            <a:avLst/>
            <a:gdLst/>
            <a:ahLst/>
            <a:cxnLst/>
            <a:rect l="l" t="t" r="r" b="b"/>
            <a:pathLst>
              <a:path w="6160732" h="6153031" extrusionOk="0">
                <a:moveTo>
                  <a:pt x="0" y="0"/>
                </a:moveTo>
                <a:lnTo>
                  <a:pt x="6160732" y="0"/>
                </a:lnTo>
                <a:lnTo>
                  <a:pt x="6160732" y="6153031"/>
                </a:lnTo>
                <a:lnTo>
                  <a:pt x="0" y="615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1" name="Google Shape;271;p25"/>
          <p:cNvSpPr/>
          <p:nvPr/>
        </p:nvSpPr>
        <p:spPr>
          <a:xfrm>
            <a:off x="2306634" y="2138864"/>
            <a:ext cx="3604864" cy="3783597"/>
          </a:xfrm>
          <a:custGeom>
            <a:avLst/>
            <a:gdLst/>
            <a:ahLst/>
            <a:cxnLst/>
            <a:rect l="l" t="t" r="r" b="b"/>
            <a:pathLst>
              <a:path w="3604864" h="3783597" extrusionOk="0">
                <a:moveTo>
                  <a:pt x="0" y="0"/>
                </a:moveTo>
                <a:lnTo>
                  <a:pt x="3604864" y="0"/>
                </a:lnTo>
                <a:lnTo>
                  <a:pt x="3604864" y="3783597"/>
                </a:lnTo>
                <a:lnTo>
                  <a:pt x="0" y="3783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2" name="Google Shape;272;p25"/>
          <p:cNvSpPr/>
          <p:nvPr/>
        </p:nvSpPr>
        <p:spPr>
          <a:xfrm>
            <a:off x="8009074" y="4064127"/>
            <a:ext cx="10572576" cy="6673939"/>
          </a:xfrm>
          <a:custGeom>
            <a:avLst/>
            <a:gdLst/>
            <a:ahLst/>
            <a:cxnLst/>
            <a:rect l="l" t="t" r="r" b="b"/>
            <a:pathLst>
              <a:path w="10572576" h="6673939" extrusionOk="0">
                <a:moveTo>
                  <a:pt x="0" y="0"/>
                </a:moveTo>
                <a:lnTo>
                  <a:pt x="10572576" y="0"/>
                </a:lnTo>
                <a:lnTo>
                  <a:pt x="10572576" y="6673939"/>
                </a:lnTo>
                <a:lnTo>
                  <a:pt x="0" y="667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3" name="Google Shape;273;p25"/>
          <p:cNvSpPr/>
          <p:nvPr/>
        </p:nvSpPr>
        <p:spPr>
          <a:xfrm>
            <a:off x="12333526" y="5143500"/>
            <a:ext cx="1923672" cy="1923672"/>
          </a:xfrm>
          <a:custGeom>
            <a:avLst/>
            <a:gdLst/>
            <a:ahLst/>
            <a:cxnLst/>
            <a:rect l="l" t="t" r="r" b="b"/>
            <a:pathLst>
              <a:path w="1923672" h="1923672" extrusionOk="0">
                <a:moveTo>
                  <a:pt x="0" y="0"/>
                </a:moveTo>
                <a:lnTo>
                  <a:pt x="1923672" y="0"/>
                </a:lnTo>
                <a:lnTo>
                  <a:pt x="1923672" y="1923672"/>
                </a:lnTo>
                <a:lnTo>
                  <a:pt x="0" y="1923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74" name="Google Shape;274;p25"/>
          <p:cNvSpPr txBox="1"/>
          <p:nvPr/>
        </p:nvSpPr>
        <p:spPr>
          <a:xfrm>
            <a:off x="9645864" y="1373780"/>
            <a:ext cx="7060713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LOGO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972278" y="7526278"/>
            <a:ext cx="6023626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Take a moment to reflect on the meaning and significance behind our logo. In a few sentences, share your thoughts on what our logo represents, its symbolism, and how it embodies our brand values.</a:t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10309906" y="7735971"/>
            <a:ext cx="5970912" cy="152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1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Your insights will help deepen our understanding of the visual identity that represents our tech startup.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b="35761"/>
          <a:stretch/>
        </p:blipFill>
        <p:spPr>
          <a:xfrm>
            <a:off x="-1164150" y="1315025"/>
            <a:ext cx="20728499" cy="8971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26"/>
          <p:cNvGrpSpPr/>
          <p:nvPr/>
        </p:nvGrpSpPr>
        <p:grpSpPr>
          <a:xfrm>
            <a:off x="1118715" y="4469151"/>
            <a:ext cx="2989201" cy="3134804"/>
            <a:chOff x="0" y="-38100"/>
            <a:chExt cx="688601" cy="722143"/>
          </a:xfrm>
        </p:grpSpPr>
        <p:sp>
          <p:nvSpPr>
            <p:cNvPr id="283" name="Google Shape;283;p26"/>
            <p:cNvSpPr/>
            <p:nvPr/>
          </p:nvSpPr>
          <p:spPr>
            <a:xfrm>
              <a:off x="0" y="0"/>
              <a:ext cx="688601" cy="684043"/>
            </a:xfrm>
            <a:custGeom>
              <a:avLst/>
              <a:gdLst/>
              <a:ahLst/>
              <a:cxnLst/>
              <a:rect l="l" t="t" r="r" b="b"/>
              <a:pathLst>
                <a:path w="688601" h="684043" extrusionOk="0">
                  <a:moveTo>
                    <a:pt x="0" y="0"/>
                  </a:moveTo>
                  <a:lnTo>
                    <a:pt x="688601" y="0"/>
                  </a:lnTo>
                  <a:lnTo>
                    <a:pt x="688601" y="684043"/>
                  </a:lnTo>
                  <a:lnTo>
                    <a:pt x="0" y="684043"/>
                  </a:ln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4" name="Google Shape;284;p26"/>
            <p:cNvSpPr txBox="1"/>
            <p:nvPr/>
          </p:nvSpPr>
          <p:spPr>
            <a:xfrm>
              <a:off x="0" y="-38100"/>
              <a:ext cx="688601" cy="722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26"/>
          <p:cNvGrpSpPr/>
          <p:nvPr/>
        </p:nvGrpSpPr>
        <p:grpSpPr>
          <a:xfrm>
            <a:off x="5472505" y="4469151"/>
            <a:ext cx="2989201" cy="3134804"/>
            <a:chOff x="0" y="-38100"/>
            <a:chExt cx="688601" cy="722143"/>
          </a:xfrm>
        </p:grpSpPr>
        <p:sp>
          <p:nvSpPr>
            <p:cNvPr id="286" name="Google Shape;286;p26"/>
            <p:cNvSpPr/>
            <p:nvPr/>
          </p:nvSpPr>
          <p:spPr>
            <a:xfrm>
              <a:off x="0" y="0"/>
              <a:ext cx="688601" cy="684043"/>
            </a:xfrm>
            <a:custGeom>
              <a:avLst/>
              <a:gdLst/>
              <a:ahLst/>
              <a:cxnLst/>
              <a:rect l="l" t="t" r="r" b="b"/>
              <a:pathLst>
                <a:path w="688601" h="684043" extrusionOk="0">
                  <a:moveTo>
                    <a:pt x="0" y="0"/>
                  </a:moveTo>
                  <a:lnTo>
                    <a:pt x="688601" y="0"/>
                  </a:lnTo>
                  <a:lnTo>
                    <a:pt x="688601" y="684043"/>
                  </a:lnTo>
                  <a:lnTo>
                    <a:pt x="0" y="684043"/>
                  </a:lnTo>
                  <a:close/>
                </a:path>
              </a:pathLst>
            </a:custGeom>
            <a:solidFill>
              <a:srgbClr val="F3F2EE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7" name="Google Shape;287;p26"/>
            <p:cNvSpPr txBox="1"/>
            <p:nvPr/>
          </p:nvSpPr>
          <p:spPr>
            <a:xfrm>
              <a:off x="0" y="-38100"/>
              <a:ext cx="688601" cy="722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26"/>
          <p:cNvGrpSpPr/>
          <p:nvPr/>
        </p:nvGrpSpPr>
        <p:grpSpPr>
          <a:xfrm>
            <a:off x="9826294" y="4469151"/>
            <a:ext cx="2989201" cy="3134804"/>
            <a:chOff x="0" y="-38100"/>
            <a:chExt cx="688601" cy="722143"/>
          </a:xfrm>
        </p:grpSpPr>
        <p:sp>
          <p:nvSpPr>
            <p:cNvPr id="289" name="Google Shape;289;p26"/>
            <p:cNvSpPr/>
            <p:nvPr/>
          </p:nvSpPr>
          <p:spPr>
            <a:xfrm>
              <a:off x="0" y="0"/>
              <a:ext cx="688601" cy="684043"/>
            </a:xfrm>
            <a:custGeom>
              <a:avLst/>
              <a:gdLst/>
              <a:ahLst/>
              <a:cxnLst/>
              <a:rect l="l" t="t" r="r" b="b"/>
              <a:pathLst>
                <a:path w="688601" h="684043" extrusionOk="0">
                  <a:moveTo>
                    <a:pt x="0" y="0"/>
                  </a:moveTo>
                  <a:lnTo>
                    <a:pt x="688601" y="0"/>
                  </a:lnTo>
                  <a:lnTo>
                    <a:pt x="688601" y="684043"/>
                  </a:lnTo>
                  <a:lnTo>
                    <a:pt x="0" y="684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90" name="Google Shape;290;p26"/>
            <p:cNvSpPr txBox="1"/>
            <p:nvPr/>
          </p:nvSpPr>
          <p:spPr>
            <a:xfrm>
              <a:off x="0" y="-38100"/>
              <a:ext cx="688601" cy="722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26"/>
          <p:cNvSpPr/>
          <p:nvPr/>
        </p:nvSpPr>
        <p:spPr>
          <a:xfrm>
            <a:off x="1978960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2" name="Google Shape;292;p26"/>
          <p:cNvSpPr/>
          <p:nvPr/>
        </p:nvSpPr>
        <p:spPr>
          <a:xfrm>
            <a:off x="6332750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3" name="Google Shape;293;p26"/>
          <p:cNvSpPr/>
          <p:nvPr/>
        </p:nvSpPr>
        <p:spPr>
          <a:xfrm>
            <a:off x="10686539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294" name="Google Shape;294;p26"/>
          <p:cNvPicPr preferRelativeResize="0"/>
          <p:nvPr/>
        </p:nvPicPr>
        <p:blipFill rotWithShape="1">
          <a:blip r:embed="rId6">
            <a:alphaModFix/>
          </a:blip>
          <a:srcRect l="16444" r="16444"/>
          <a:stretch/>
        </p:blipFill>
        <p:spPr>
          <a:xfrm>
            <a:off x="14180084" y="4634542"/>
            <a:ext cx="2989201" cy="296941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/>
          <p:nvPr/>
        </p:nvSpPr>
        <p:spPr>
          <a:xfrm>
            <a:off x="15040329" y="5162738"/>
            <a:ext cx="1268711" cy="1268711"/>
          </a:xfrm>
          <a:custGeom>
            <a:avLst/>
            <a:gdLst/>
            <a:ahLst/>
            <a:cxnLst/>
            <a:rect l="l" t="t" r="r" b="b"/>
            <a:pathLst>
              <a:path w="1268711" h="1268711" extrusionOk="0">
                <a:moveTo>
                  <a:pt x="0" y="0"/>
                </a:moveTo>
                <a:lnTo>
                  <a:pt x="1268711" y="0"/>
                </a:lnTo>
                <a:lnTo>
                  <a:pt x="1268711" y="1268711"/>
                </a:lnTo>
                <a:lnTo>
                  <a:pt x="0" y="1268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6" name="Google Shape;296;p26"/>
          <p:cNvSpPr txBox="1"/>
          <p:nvPr/>
        </p:nvSpPr>
        <p:spPr>
          <a:xfrm>
            <a:off x="399227" y="633674"/>
            <a:ext cx="17489546" cy="139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COMPANY LOGO APPLICATION</a:t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1225097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298" name="Google Shape;298;p26"/>
          <p:cNvSpPr txBox="1"/>
          <p:nvPr/>
        </p:nvSpPr>
        <p:spPr>
          <a:xfrm>
            <a:off x="5578887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9932676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14286465" y="6707041"/>
            <a:ext cx="2776438" cy="36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6" b="1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COMPANY NAME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1682173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01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6035963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02</a:t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10389752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03</a:t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14743542" y="3887369"/>
            <a:ext cx="186228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04</a:t>
            </a:r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1100044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06" name="Google Shape;306;p26"/>
          <p:cNvSpPr txBox="1"/>
          <p:nvPr/>
        </p:nvSpPr>
        <p:spPr>
          <a:xfrm>
            <a:off x="5453833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07" name="Google Shape;307;p26"/>
          <p:cNvSpPr txBox="1"/>
          <p:nvPr/>
        </p:nvSpPr>
        <p:spPr>
          <a:xfrm>
            <a:off x="9807623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14161412" y="7965905"/>
            <a:ext cx="30264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/>
          <p:nvPr/>
        </p:nvSpPr>
        <p:spPr>
          <a:xfrm>
            <a:off x="1496984" y="-1335393"/>
            <a:ext cx="12974003" cy="12957786"/>
          </a:xfrm>
          <a:custGeom>
            <a:avLst/>
            <a:gdLst/>
            <a:ahLst/>
            <a:cxnLst/>
            <a:rect l="l" t="t" r="r" b="b"/>
            <a:pathLst>
              <a:path w="12974003" h="12957786" extrusionOk="0">
                <a:moveTo>
                  <a:pt x="0" y="0"/>
                </a:moveTo>
                <a:lnTo>
                  <a:pt x="12974003" y="0"/>
                </a:lnTo>
                <a:lnTo>
                  <a:pt x="12974003" y="12957786"/>
                </a:lnTo>
                <a:lnTo>
                  <a:pt x="0" y="12957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4" name="Google Shape;314;p27"/>
          <p:cNvSpPr/>
          <p:nvPr/>
        </p:nvSpPr>
        <p:spPr>
          <a:xfrm rot="263922">
            <a:off x="2961914" y="1784599"/>
            <a:ext cx="10029249" cy="6201419"/>
          </a:xfrm>
          <a:custGeom>
            <a:avLst/>
            <a:gdLst/>
            <a:ahLst/>
            <a:cxnLst/>
            <a:rect l="l" t="t" r="r" b="b"/>
            <a:pathLst>
              <a:path w="13377535" h="8271776" extrusionOk="0">
                <a:moveTo>
                  <a:pt x="0" y="0"/>
                </a:moveTo>
                <a:lnTo>
                  <a:pt x="13377535" y="0"/>
                </a:lnTo>
                <a:lnTo>
                  <a:pt x="13377535" y="8271776"/>
                </a:lnTo>
                <a:lnTo>
                  <a:pt x="0" y="8271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5" name="Google Shape;315;p27"/>
          <p:cNvSpPr txBox="1"/>
          <p:nvPr/>
        </p:nvSpPr>
        <p:spPr>
          <a:xfrm>
            <a:off x="5801213" y="8566150"/>
            <a:ext cx="4365545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 sed do eiusmod tempor.</a:t>
            </a:r>
            <a:endParaRPr/>
          </a:p>
        </p:txBody>
      </p:sp>
      <p:sp>
        <p:nvSpPr>
          <p:cNvPr id="316" name="Google Shape;316;p27"/>
          <p:cNvSpPr txBox="1"/>
          <p:nvPr/>
        </p:nvSpPr>
        <p:spPr>
          <a:xfrm rot="269136">
            <a:off x="6374106" y="746799"/>
            <a:ext cx="43655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www.ouramazingsite.com</a:t>
            </a:r>
            <a:endParaRPr/>
          </a:p>
        </p:txBody>
      </p:sp>
      <p:sp>
        <p:nvSpPr>
          <p:cNvPr id="317" name="Google Shape;317;p27"/>
          <p:cNvSpPr txBox="1"/>
          <p:nvPr/>
        </p:nvSpPr>
        <p:spPr>
          <a:xfrm rot="5400000">
            <a:off x="12030593" y="4364036"/>
            <a:ext cx="8974687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WEBSITE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8"/>
          <p:cNvPicPr preferRelativeResize="0"/>
          <p:nvPr/>
        </p:nvPicPr>
        <p:blipFill rotWithShape="1">
          <a:blip r:embed="rId3">
            <a:alphaModFix/>
          </a:blip>
          <a:srcRect t="13087" r="14529" b="13095"/>
          <a:stretch/>
        </p:blipFill>
        <p:spPr>
          <a:xfrm>
            <a:off x="8121375" y="0"/>
            <a:ext cx="10166626" cy="10287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8"/>
          <p:cNvGrpSpPr/>
          <p:nvPr/>
        </p:nvGrpSpPr>
        <p:grpSpPr>
          <a:xfrm>
            <a:off x="0" y="-1209522"/>
            <a:ext cx="3393146" cy="11496522"/>
            <a:chOff x="0" y="-38100"/>
            <a:chExt cx="106884" cy="362141"/>
          </a:xfrm>
        </p:grpSpPr>
        <p:sp>
          <p:nvSpPr>
            <p:cNvPr id="324" name="Google Shape;324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5" name="Google Shape;325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3393146" y="-1209522"/>
            <a:ext cx="3393146" cy="11496522"/>
            <a:chOff x="0" y="-38100"/>
            <a:chExt cx="106884" cy="362141"/>
          </a:xfrm>
        </p:grpSpPr>
        <p:sp>
          <p:nvSpPr>
            <p:cNvPr id="327" name="Google Shape;327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8" name="Google Shape;328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6786293" y="-1209522"/>
            <a:ext cx="3393146" cy="11496522"/>
            <a:chOff x="0" y="-38100"/>
            <a:chExt cx="106884" cy="362141"/>
          </a:xfrm>
        </p:grpSpPr>
        <p:sp>
          <p:nvSpPr>
            <p:cNvPr id="330" name="Google Shape;330;p28"/>
            <p:cNvSpPr/>
            <p:nvPr/>
          </p:nvSpPr>
          <p:spPr>
            <a:xfrm>
              <a:off x="0" y="0"/>
              <a:ext cx="106884" cy="324041"/>
            </a:xfrm>
            <a:custGeom>
              <a:avLst/>
              <a:gdLst/>
              <a:ahLst/>
              <a:cxnLst/>
              <a:rect l="l" t="t" r="r" b="b"/>
              <a:pathLst>
                <a:path w="106884" h="324041" extrusionOk="0">
                  <a:moveTo>
                    <a:pt x="0" y="0"/>
                  </a:moveTo>
                  <a:lnTo>
                    <a:pt x="106884" y="0"/>
                  </a:lnTo>
                  <a:lnTo>
                    <a:pt x="106884" y="324041"/>
                  </a:lnTo>
                  <a:lnTo>
                    <a:pt x="0" y="324041"/>
                  </a:ln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31" name="Google Shape;331;p28"/>
            <p:cNvSpPr txBox="1"/>
            <p:nvPr/>
          </p:nvSpPr>
          <p:spPr>
            <a:xfrm>
              <a:off x="0" y="-38100"/>
              <a:ext cx="106884" cy="36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28"/>
          <p:cNvSpPr txBox="1"/>
          <p:nvPr/>
        </p:nvSpPr>
        <p:spPr>
          <a:xfrm>
            <a:off x="437147" y="207277"/>
            <a:ext cx="730151" cy="105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R 212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G 212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B 212</a:t>
            </a:r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3653794" y="207277"/>
            <a:ext cx="441424" cy="105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R 0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G 0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B 0</a:t>
            </a:r>
            <a:endParaRPr/>
          </a:p>
        </p:txBody>
      </p:sp>
      <p:sp>
        <p:nvSpPr>
          <p:cNvPr id="334" name="Google Shape;334;p28"/>
          <p:cNvSpPr txBox="1"/>
          <p:nvPr/>
        </p:nvSpPr>
        <p:spPr>
          <a:xfrm>
            <a:off x="7289295" y="207277"/>
            <a:ext cx="752773" cy="105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R 193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G 255</a:t>
            </a:r>
            <a:endParaRPr/>
          </a:p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B 114</a:t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437147" y="1482313"/>
            <a:ext cx="1183107" cy="35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#D4D4D4</a:t>
            </a:r>
            <a:endParaRPr/>
          </a:p>
        </p:txBody>
      </p:sp>
      <p:sp>
        <p:nvSpPr>
          <p:cNvPr id="336" name="Google Shape;336;p28"/>
          <p:cNvSpPr txBox="1"/>
          <p:nvPr/>
        </p:nvSpPr>
        <p:spPr>
          <a:xfrm>
            <a:off x="3643330" y="1482313"/>
            <a:ext cx="1204035" cy="35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#000000</a:t>
            </a: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7278831" y="1482313"/>
            <a:ext cx="1045575" cy="35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9" b="0" i="0" u="none" strike="noStrike" cap="none">
                <a:solidFill>
                  <a:srgbClr val="232325"/>
                </a:solidFill>
                <a:latin typeface="Oswald"/>
                <a:ea typeface="Oswald"/>
                <a:cs typeface="Oswald"/>
                <a:sym typeface="Oswald"/>
              </a:rPr>
              <a:t>#C1FF72</a:t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10329572" y="2313076"/>
            <a:ext cx="7882228" cy="313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</a:t>
            </a:r>
            <a:endParaRPr/>
          </a:p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COLORS</a:t>
            </a:r>
            <a:endParaRPr/>
          </a:p>
        </p:txBody>
      </p:sp>
      <p:sp>
        <p:nvSpPr>
          <p:cNvPr id="339" name="Google Shape;339;p28"/>
          <p:cNvSpPr txBox="1"/>
          <p:nvPr/>
        </p:nvSpPr>
        <p:spPr>
          <a:xfrm>
            <a:off x="11927421" y="5822772"/>
            <a:ext cx="4686530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/>
          <p:nvPr/>
        </p:nvSpPr>
        <p:spPr>
          <a:xfrm rot="-5400000">
            <a:off x="2188205" y="804304"/>
            <a:ext cx="17583761" cy="11099749"/>
          </a:xfrm>
          <a:custGeom>
            <a:avLst/>
            <a:gdLst/>
            <a:ahLst/>
            <a:cxnLst/>
            <a:rect l="l" t="t" r="r" b="b"/>
            <a:pathLst>
              <a:path w="17583761" h="11099749" extrusionOk="0">
                <a:moveTo>
                  <a:pt x="0" y="0"/>
                </a:moveTo>
                <a:lnTo>
                  <a:pt x="17583761" y="0"/>
                </a:lnTo>
                <a:lnTo>
                  <a:pt x="17583761" y="11099749"/>
                </a:lnTo>
                <a:lnTo>
                  <a:pt x="0" y="11099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45" name="Google Shape;345;p29"/>
          <p:cNvSpPr txBox="1"/>
          <p:nvPr/>
        </p:nvSpPr>
        <p:spPr>
          <a:xfrm>
            <a:off x="6426403" y="462826"/>
            <a:ext cx="4406340" cy="450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32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Aa</a:t>
            </a:r>
            <a:endParaRPr/>
          </a:p>
        </p:txBody>
      </p:sp>
      <p:sp>
        <p:nvSpPr>
          <p:cNvPr id="346" name="Google Shape;346;p29"/>
          <p:cNvSpPr txBox="1"/>
          <p:nvPr/>
        </p:nvSpPr>
        <p:spPr>
          <a:xfrm>
            <a:off x="6426403" y="5029200"/>
            <a:ext cx="4792885" cy="450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32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Aa</a:t>
            </a:r>
            <a:endParaRPr/>
          </a:p>
        </p:txBody>
      </p:sp>
      <p:sp>
        <p:nvSpPr>
          <p:cNvPr id="347" name="Google Shape;347;p29"/>
          <p:cNvSpPr txBox="1"/>
          <p:nvPr/>
        </p:nvSpPr>
        <p:spPr>
          <a:xfrm>
            <a:off x="11281668" y="1358588"/>
            <a:ext cx="4473844" cy="83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Oswald</a:t>
            </a:r>
            <a:endParaRPr/>
          </a:p>
        </p:txBody>
      </p:sp>
      <p:sp>
        <p:nvSpPr>
          <p:cNvPr id="348" name="Google Shape;348;p29"/>
          <p:cNvSpPr txBox="1"/>
          <p:nvPr/>
        </p:nvSpPr>
        <p:spPr>
          <a:xfrm>
            <a:off x="11281668" y="5924962"/>
            <a:ext cx="4473844" cy="83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2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/>
          </a:p>
        </p:txBody>
      </p:sp>
      <p:sp>
        <p:nvSpPr>
          <p:cNvPr id="349" name="Google Shape;349;p29"/>
          <p:cNvSpPr txBox="1"/>
          <p:nvPr/>
        </p:nvSpPr>
        <p:spPr>
          <a:xfrm>
            <a:off x="11281668" y="2474196"/>
            <a:ext cx="4686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ABCDEFGHIJKLMNOPQRSTUVWXYZ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abcdefghijklmnopqrstuvwxyz</a:t>
            </a:r>
            <a:endParaRPr/>
          </a:p>
        </p:txBody>
      </p:sp>
      <p:sp>
        <p:nvSpPr>
          <p:cNvPr id="350" name="Google Shape;350;p29"/>
          <p:cNvSpPr txBox="1"/>
          <p:nvPr/>
        </p:nvSpPr>
        <p:spPr>
          <a:xfrm>
            <a:off x="11281668" y="7040570"/>
            <a:ext cx="4686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ABCDEFGHIJKLMNOPQRSTUVWXYZ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abcdefghijklmnopqrstuvwxyz</a:t>
            </a:r>
            <a:endParaRPr/>
          </a:p>
        </p:txBody>
      </p:sp>
      <p:sp>
        <p:nvSpPr>
          <p:cNvPr id="351" name="Google Shape;351;p29"/>
          <p:cNvSpPr txBox="1"/>
          <p:nvPr/>
        </p:nvSpPr>
        <p:spPr>
          <a:xfrm>
            <a:off x="11281668" y="3540966"/>
            <a:ext cx="2637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1234567890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‘?’”!”(%){}[]&amp;*/@</a:t>
            </a:r>
            <a:endParaRPr/>
          </a:p>
        </p:txBody>
      </p:sp>
      <p:sp>
        <p:nvSpPr>
          <p:cNvPr id="352" name="Google Shape;352;p29"/>
          <p:cNvSpPr txBox="1"/>
          <p:nvPr/>
        </p:nvSpPr>
        <p:spPr>
          <a:xfrm>
            <a:off x="11281668" y="8107340"/>
            <a:ext cx="2637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1234567890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1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‘?’”!”(%){}[]&amp;*/@</a:t>
            </a:r>
            <a:endParaRPr/>
          </a:p>
        </p:txBody>
      </p:sp>
      <p:sp>
        <p:nvSpPr>
          <p:cNvPr id="353" name="Google Shape;353;p29"/>
          <p:cNvSpPr txBox="1"/>
          <p:nvPr/>
        </p:nvSpPr>
        <p:spPr>
          <a:xfrm rot="-5400000">
            <a:off x="-2298951" y="4364036"/>
            <a:ext cx="9483251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TYPOGRAPHY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0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4">
            <a:alphaModFix/>
          </a:blip>
          <a:srcRect l="15911" t="9175" b="30311"/>
          <a:stretch/>
        </p:blipFill>
        <p:spPr>
          <a:xfrm>
            <a:off x="0" y="0"/>
            <a:ext cx="95297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/>
          <p:nvPr/>
        </p:nvSpPr>
        <p:spPr>
          <a:xfrm rot="5400000">
            <a:off x="6015073" y="4544187"/>
            <a:ext cx="10287000" cy="11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MARKET STRATEGY</a:t>
            </a:r>
            <a:endParaRPr/>
          </a:p>
        </p:txBody>
      </p:sp>
      <p:sp>
        <p:nvSpPr>
          <p:cNvPr id="362" name="Google Shape;362;p30"/>
          <p:cNvSpPr txBox="1"/>
          <p:nvPr/>
        </p:nvSpPr>
        <p:spPr>
          <a:xfrm>
            <a:off x="15715839" y="4432942"/>
            <a:ext cx="1333580" cy="139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/>
          <p:nvPr/>
        </p:nvSpPr>
        <p:spPr>
          <a:xfrm>
            <a:off x="856004" y="3135398"/>
            <a:ext cx="10382759" cy="10369781"/>
          </a:xfrm>
          <a:custGeom>
            <a:avLst/>
            <a:gdLst/>
            <a:ahLst/>
            <a:cxnLst/>
            <a:rect l="l" t="t" r="r" b="b"/>
            <a:pathLst>
              <a:path w="10382759" h="10369781" extrusionOk="0">
                <a:moveTo>
                  <a:pt x="0" y="0"/>
                </a:moveTo>
                <a:lnTo>
                  <a:pt x="10382759" y="0"/>
                </a:lnTo>
                <a:lnTo>
                  <a:pt x="10382759" y="10369780"/>
                </a:lnTo>
                <a:lnTo>
                  <a:pt x="0" y="10369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68" name="Google Shape;368;p31"/>
          <p:cNvSpPr txBox="1"/>
          <p:nvPr/>
        </p:nvSpPr>
        <p:spPr>
          <a:xfrm>
            <a:off x="1996569" y="737752"/>
            <a:ext cx="7789738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MARKET</a:t>
            </a:r>
            <a:endParaRPr/>
          </a:p>
        </p:txBody>
      </p:sp>
      <p:pic>
        <p:nvPicPr>
          <p:cNvPr id="369" name="Google Shape;36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7595" y="3461712"/>
            <a:ext cx="9347686" cy="700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2546" y="632196"/>
            <a:ext cx="4758046" cy="321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1"/>
          <p:cNvSpPr txBox="1"/>
          <p:nvPr/>
        </p:nvSpPr>
        <p:spPr>
          <a:xfrm>
            <a:off x="12223343" y="3813966"/>
            <a:ext cx="4876452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372" name="Google Shape;372;p31"/>
          <p:cNvSpPr txBox="1"/>
          <p:nvPr/>
        </p:nvSpPr>
        <p:spPr>
          <a:xfrm>
            <a:off x="12223343" y="8442960"/>
            <a:ext cx="4876452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pic>
        <p:nvPicPr>
          <p:cNvPr id="373" name="Google Shape;37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2546" y="5676084"/>
            <a:ext cx="4758046" cy="277552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1"/>
          <p:cNvSpPr txBox="1"/>
          <p:nvPr/>
        </p:nvSpPr>
        <p:spPr>
          <a:xfrm>
            <a:off x="13912433" y="7087730"/>
            <a:ext cx="1498272" cy="92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28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75%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/>
        </p:nvSpPr>
        <p:spPr>
          <a:xfrm>
            <a:off x="10015952" y="598444"/>
            <a:ext cx="8996400" cy="3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ABOUT OUR TECHNOLOGY</a:t>
            </a:r>
            <a:endParaRPr/>
          </a:p>
        </p:txBody>
      </p:sp>
      <p:sp>
        <p:nvSpPr>
          <p:cNvPr id="380" name="Google Shape;380;p32"/>
          <p:cNvSpPr/>
          <p:nvPr/>
        </p:nvSpPr>
        <p:spPr>
          <a:xfrm flipH="1">
            <a:off x="-1976717" y="-6240467"/>
            <a:ext cx="12359850" cy="12344400"/>
          </a:xfrm>
          <a:custGeom>
            <a:avLst/>
            <a:gdLst/>
            <a:ahLst/>
            <a:cxnLst/>
            <a:rect l="l" t="t" r="r" b="b"/>
            <a:pathLst>
              <a:path w="12359850" h="12344400" extrusionOk="0">
                <a:moveTo>
                  <a:pt x="12359850" y="0"/>
                </a:moveTo>
                <a:lnTo>
                  <a:pt x="0" y="0"/>
                </a:lnTo>
                <a:lnTo>
                  <a:pt x="0" y="12344400"/>
                </a:lnTo>
                <a:lnTo>
                  <a:pt x="12359850" y="12344400"/>
                </a:lnTo>
                <a:lnTo>
                  <a:pt x="1235985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381" name="Google Shape;381;p32"/>
          <p:cNvPicPr preferRelativeResize="0"/>
          <p:nvPr/>
        </p:nvPicPr>
        <p:blipFill rotWithShape="1">
          <a:blip r:embed="rId4">
            <a:alphaModFix/>
          </a:blip>
          <a:srcRect l="44048" r="2533" b="10316"/>
          <a:stretch/>
        </p:blipFill>
        <p:spPr>
          <a:xfrm flipH="1">
            <a:off x="-1378786" y="226702"/>
            <a:ext cx="8988014" cy="1006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2"/>
          <p:cNvSpPr txBox="1"/>
          <p:nvPr/>
        </p:nvSpPr>
        <p:spPr>
          <a:xfrm>
            <a:off x="10015952" y="4028022"/>
            <a:ext cx="559825" cy="16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/>
          </a:p>
        </p:txBody>
      </p:sp>
      <p:sp>
        <p:nvSpPr>
          <p:cNvPr id="383" name="Google Shape;383;p32"/>
          <p:cNvSpPr txBox="1"/>
          <p:nvPr/>
        </p:nvSpPr>
        <p:spPr>
          <a:xfrm>
            <a:off x="10015952" y="5880577"/>
            <a:ext cx="559825" cy="16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/>
          </a:p>
        </p:txBody>
      </p:sp>
      <p:sp>
        <p:nvSpPr>
          <p:cNvPr id="384" name="Google Shape;384;p32"/>
          <p:cNvSpPr txBox="1"/>
          <p:nvPr/>
        </p:nvSpPr>
        <p:spPr>
          <a:xfrm>
            <a:off x="10015952" y="7733132"/>
            <a:ext cx="734362" cy="16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sp>
        <p:nvSpPr>
          <p:cNvPr id="385" name="Google Shape;385;p32"/>
          <p:cNvSpPr txBox="1"/>
          <p:nvPr/>
        </p:nvSpPr>
        <p:spPr>
          <a:xfrm>
            <a:off x="11172774" y="4220555"/>
            <a:ext cx="5640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386" name="Google Shape;386;p32"/>
          <p:cNvSpPr txBox="1"/>
          <p:nvPr/>
        </p:nvSpPr>
        <p:spPr>
          <a:xfrm>
            <a:off x="11172774" y="6073110"/>
            <a:ext cx="5640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387" name="Google Shape;387;p32"/>
          <p:cNvSpPr txBox="1"/>
          <p:nvPr/>
        </p:nvSpPr>
        <p:spPr>
          <a:xfrm>
            <a:off x="11172774" y="7925665"/>
            <a:ext cx="5640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/>
          <p:nvPr/>
        </p:nvSpPr>
        <p:spPr>
          <a:xfrm>
            <a:off x="659586" y="1028700"/>
            <a:ext cx="16968827" cy="5748463"/>
          </a:xfrm>
          <a:custGeom>
            <a:avLst/>
            <a:gdLst/>
            <a:ahLst/>
            <a:cxnLst/>
            <a:rect l="l" t="t" r="r" b="b"/>
            <a:pathLst>
              <a:path w="16968827" h="5748463" extrusionOk="0">
                <a:moveTo>
                  <a:pt x="0" y="0"/>
                </a:moveTo>
                <a:lnTo>
                  <a:pt x="16968828" y="0"/>
                </a:lnTo>
                <a:lnTo>
                  <a:pt x="16968828" y="5748463"/>
                </a:lnTo>
                <a:lnTo>
                  <a:pt x="0" y="5748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85" r="-186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93" name="Google Shape;393;p33"/>
          <p:cNvSpPr txBox="1"/>
          <p:nvPr/>
        </p:nvSpPr>
        <p:spPr>
          <a:xfrm>
            <a:off x="-1272232" y="7818813"/>
            <a:ext cx="20832464" cy="139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COMPETITIVE ADVANTAGE</a:t>
            </a:r>
            <a:endParaRPr/>
          </a:p>
        </p:txBody>
      </p:sp>
      <p:sp>
        <p:nvSpPr>
          <p:cNvPr id="394" name="Google Shape;394;p33"/>
          <p:cNvSpPr txBox="1"/>
          <p:nvPr/>
        </p:nvSpPr>
        <p:spPr>
          <a:xfrm>
            <a:off x="2611023" y="2579664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/>
          </a:p>
        </p:txBody>
      </p:sp>
      <p:sp>
        <p:nvSpPr>
          <p:cNvPr id="395" name="Google Shape;395;p33"/>
          <p:cNvSpPr txBox="1"/>
          <p:nvPr/>
        </p:nvSpPr>
        <p:spPr>
          <a:xfrm>
            <a:off x="2070127" y="2028220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STRENGTHS</a:t>
            </a:r>
            <a:endParaRPr/>
          </a:p>
        </p:txBody>
      </p:sp>
      <p:sp>
        <p:nvSpPr>
          <p:cNvPr id="396" name="Google Shape;396;p33"/>
          <p:cNvSpPr txBox="1"/>
          <p:nvPr/>
        </p:nvSpPr>
        <p:spPr>
          <a:xfrm>
            <a:off x="1634533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397" name="Google Shape;397;p33"/>
          <p:cNvSpPr txBox="1"/>
          <p:nvPr/>
        </p:nvSpPr>
        <p:spPr>
          <a:xfrm>
            <a:off x="14603414" y="2545029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endParaRPr/>
          </a:p>
        </p:txBody>
      </p:sp>
      <p:sp>
        <p:nvSpPr>
          <p:cNvPr id="398" name="Google Shape;398;p33"/>
          <p:cNvSpPr txBox="1"/>
          <p:nvPr/>
        </p:nvSpPr>
        <p:spPr>
          <a:xfrm>
            <a:off x="14062517" y="2031224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THREATS</a:t>
            </a:r>
            <a:endParaRPr/>
          </a:p>
        </p:txBody>
      </p:sp>
      <p:sp>
        <p:nvSpPr>
          <p:cNvPr id="399" name="Google Shape;399;p33"/>
          <p:cNvSpPr txBox="1"/>
          <p:nvPr/>
        </p:nvSpPr>
        <p:spPr>
          <a:xfrm>
            <a:off x="13626923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400" name="Google Shape;400;p33"/>
          <p:cNvSpPr txBox="1"/>
          <p:nvPr/>
        </p:nvSpPr>
        <p:spPr>
          <a:xfrm>
            <a:off x="6696256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  <a:endParaRPr/>
          </a:p>
        </p:txBody>
      </p:sp>
      <p:sp>
        <p:nvSpPr>
          <p:cNvPr id="401" name="Google Shape;401;p33"/>
          <p:cNvSpPr txBox="1"/>
          <p:nvPr/>
        </p:nvSpPr>
        <p:spPr>
          <a:xfrm>
            <a:off x="5456457" y="2031224"/>
            <a:ext cx="355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WEAKNESSES</a:t>
            </a:r>
            <a:endParaRPr/>
          </a:p>
        </p:txBody>
      </p:sp>
      <p:sp>
        <p:nvSpPr>
          <p:cNvPr id="402" name="Google Shape;402;p33"/>
          <p:cNvSpPr txBox="1"/>
          <p:nvPr/>
        </p:nvSpPr>
        <p:spPr>
          <a:xfrm>
            <a:off x="5719766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403" name="Google Shape;403;p33"/>
          <p:cNvSpPr txBox="1"/>
          <p:nvPr/>
        </p:nvSpPr>
        <p:spPr>
          <a:xfrm>
            <a:off x="10781490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9972710" y="2031224"/>
            <a:ext cx="269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  <a:endParaRPr/>
          </a:p>
        </p:txBody>
      </p:sp>
      <p:sp>
        <p:nvSpPr>
          <p:cNvPr id="405" name="Google Shape;405;p33"/>
          <p:cNvSpPr txBox="1"/>
          <p:nvPr/>
        </p:nvSpPr>
        <p:spPr>
          <a:xfrm>
            <a:off x="9804999" y="4010133"/>
            <a:ext cx="30264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cxnSp>
        <p:nvCxnSpPr>
          <p:cNvPr id="406" name="Google Shape;406;p33"/>
          <p:cNvCxnSpPr/>
          <p:nvPr/>
        </p:nvCxnSpPr>
        <p:spPr>
          <a:xfrm rot="10800000">
            <a:off x="9144000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33"/>
          <p:cNvCxnSpPr/>
          <p:nvPr/>
        </p:nvCxnSpPr>
        <p:spPr>
          <a:xfrm rot="10800000">
            <a:off x="5147963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33"/>
          <p:cNvCxnSpPr/>
          <p:nvPr/>
        </p:nvCxnSpPr>
        <p:spPr>
          <a:xfrm rot="10800000">
            <a:off x="13140037" y="2083956"/>
            <a:ext cx="0" cy="3807300"/>
          </a:xfrm>
          <a:prstGeom prst="straightConnector1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4"/>
          <p:cNvPicPr preferRelativeResize="0"/>
          <p:nvPr/>
        </p:nvPicPr>
        <p:blipFill rotWithShape="1">
          <a:blip r:embed="rId3">
            <a:alphaModFix/>
          </a:blip>
          <a:srcRect l="15289"/>
          <a:stretch/>
        </p:blipFill>
        <p:spPr>
          <a:xfrm>
            <a:off x="7794481" y="3226115"/>
            <a:ext cx="10493519" cy="7060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4"/>
          <p:cNvPicPr preferRelativeResize="0"/>
          <p:nvPr/>
        </p:nvPicPr>
        <p:blipFill rotWithShape="1">
          <a:blip r:embed="rId4">
            <a:alphaModFix/>
          </a:blip>
          <a:srcRect l="28143" t="15739" r="33917"/>
          <a:stretch/>
        </p:blipFill>
        <p:spPr>
          <a:xfrm>
            <a:off x="0" y="0"/>
            <a:ext cx="18288000" cy="59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4"/>
          <p:cNvSpPr txBox="1"/>
          <p:nvPr/>
        </p:nvSpPr>
        <p:spPr>
          <a:xfrm>
            <a:off x="2778832" y="1418376"/>
            <a:ext cx="127302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BRAND MESSAGING</a:t>
            </a:r>
            <a:endParaRPr/>
          </a:p>
        </p:txBody>
      </p:sp>
      <p:sp>
        <p:nvSpPr>
          <p:cNvPr id="416" name="Google Shape;416;p34"/>
          <p:cNvSpPr txBox="1"/>
          <p:nvPr/>
        </p:nvSpPr>
        <p:spPr>
          <a:xfrm>
            <a:off x="1348227" y="4393967"/>
            <a:ext cx="4999200" cy="15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7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believe in empowering innovation and driving change through technology.</a:t>
            </a:r>
            <a:endParaRPr/>
          </a:p>
        </p:txBody>
      </p:sp>
      <p:sp>
        <p:nvSpPr>
          <p:cNvPr id="417" name="Google Shape;417;p34"/>
          <p:cNvSpPr txBox="1"/>
          <p:nvPr/>
        </p:nvSpPr>
        <p:spPr>
          <a:xfrm>
            <a:off x="1432822" y="6416968"/>
            <a:ext cx="48300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Share the story behind our brand, highlighting key milestones, achievements, and the driving force behind our mission.</a:t>
            </a:r>
            <a:endParaRPr/>
          </a:p>
        </p:txBody>
      </p:sp>
      <p:sp>
        <p:nvSpPr>
          <p:cNvPr id="418" name="Google Shape;418;p34"/>
          <p:cNvSpPr txBox="1"/>
          <p:nvPr/>
        </p:nvSpPr>
        <p:spPr>
          <a:xfrm>
            <a:off x="1504581" y="8017422"/>
            <a:ext cx="46866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l="23947" t="16238" r="2352" b="8424"/>
          <a:stretch/>
        </p:blipFill>
        <p:spPr>
          <a:xfrm flipH="1">
            <a:off x="-374563" y="2189242"/>
            <a:ext cx="11882923" cy="80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 rot="5400000">
            <a:off x="7717874" y="4484052"/>
            <a:ext cx="8229600" cy="131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15715839" y="4432942"/>
            <a:ext cx="1333580" cy="139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/>
          <p:nvPr/>
        </p:nvSpPr>
        <p:spPr>
          <a:xfrm rot="-5400000">
            <a:off x="321546" y="-796952"/>
            <a:ext cx="10762407" cy="9348098"/>
          </a:xfrm>
          <a:custGeom>
            <a:avLst/>
            <a:gdLst/>
            <a:ahLst/>
            <a:cxnLst/>
            <a:rect l="l" t="t" r="r" b="b"/>
            <a:pathLst>
              <a:path w="10762407" h="9348098" extrusionOk="0">
                <a:moveTo>
                  <a:pt x="0" y="0"/>
                </a:moveTo>
                <a:lnTo>
                  <a:pt x="10762406" y="0"/>
                </a:lnTo>
                <a:lnTo>
                  <a:pt x="10762406" y="9348098"/>
                </a:lnTo>
                <a:lnTo>
                  <a:pt x="0" y="9348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57347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4" name="Google Shape;424;p35"/>
          <p:cNvSpPr/>
          <p:nvPr/>
        </p:nvSpPr>
        <p:spPr>
          <a:xfrm>
            <a:off x="3457379" y="1028700"/>
            <a:ext cx="1189249" cy="1204580"/>
          </a:xfrm>
          <a:custGeom>
            <a:avLst/>
            <a:gdLst/>
            <a:ahLst/>
            <a:cxnLst/>
            <a:rect l="l" t="t" r="r" b="b"/>
            <a:pathLst>
              <a:path w="1189249" h="1204580" extrusionOk="0">
                <a:moveTo>
                  <a:pt x="0" y="0"/>
                </a:moveTo>
                <a:lnTo>
                  <a:pt x="1189249" y="0"/>
                </a:lnTo>
                <a:lnTo>
                  <a:pt x="1189249" y="1204580"/>
                </a:lnTo>
                <a:lnTo>
                  <a:pt x="0" y="1204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5" name="Google Shape;425;p35"/>
          <p:cNvSpPr/>
          <p:nvPr/>
        </p:nvSpPr>
        <p:spPr>
          <a:xfrm>
            <a:off x="6897899" y="1127121"/>
            <a:ext cx="1137173" cy="1106159"/>
          </a:xfrm>
          <a:custGeom>
            <a:avLst/>
            <a:gdLst/>
            <a:ahLst/>
            <a:cxnLst/>
            <a:rect l="l" t="t" r="r" b="b"/>
            <a:pathLst>
              <a:path w="1137173" h="1106159" extrusionOk="0">
                <a:moveTo>
                  <a:pt x="0" y="0"/>
                </a:moveTo>
                <a:lnTo>
                  <a:pt x="1137173" y="0"/>
                </a:lnTo>
                <a:lnTo>
                  <a:pt x="1137173" y="1106159"/>
                </a:lnTo>
                <a:lnTo>
                  <a:pt x="0" y="1106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6" name="Google Shape;426;p35"/>
          <p:cNvSpPr/>
          <p:nvPr/>
        </p:nvSpPr>
        <p:spPr>
          <a:xfrm>
            <a:off x="3569673" y="4391620"/>
            <a:ext cx="1297720" cy="1264687"/>
          </a:xfrm>
          <a:custGeom>
            <a:avLst/>
            <a:gdLst/>
            <a:ahLst/>
            <a:cxnLst/>
            <a:rect l="l" t="t" r="r" b="b"/>
            <a:pathLst>
              <a:path w="1297720" h="1264687" extrusionOk="0">
                <a:moveTo>
                  <a:pt x="0" y="0"/>
                </a:moveTo>
                <a:lnTo>
                  <a:pt x="1297720" y="0"/>
                </a:lnTo>
                <a:lnTo>
                  <a:pt x="1297720" y="1264687"/>
                </a:lnTo>
                <a:lnTo>
                  <a:pt x="0" y="1264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7" name="Google Shape;427;p35"/>
          <p:cNvSpPr/>
          <p:nvPr/>
        </p:nvSpPr>
        <p:spPr>
          <a:xfrm>
            <a:off x="6725933" y="4467146"/>
            <a:ext cx="1255123" cy="1113636"/>
          </a:xfrm>
          <a:custGeom>
            <a:avLst/>
            <a:gdLst/>
            <a:ahLst/>
            <a:cxnLst/>
            <a:rect l="l" t="t" r="r" b="b"/>
            <a:pathLst>
              <a:path w="1255123" h="1113636" extrusionOk="0">
                <a:moveTo>
                  <a:pt x="0" y="0"/>
                </a:moveTo>
                <a:lnTo>
                  <a:pt x="1255123" y="0"/>
                </a:lnTo>
                <a:lnTo>
                  <a:pt x="1255123" y="1113636"/>
                </a:lnTo>
                <a:lnTo>
                  <a:pt x="0" y="1113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8" name="Google Shape;428;p35"/>
          <p:cNvSpPr txBox="1"/>
          <p:nvPr/>
        </p:nvSpPr>
        <p:spPr>
          <a:xfrm>
            <a:off x="10533526" y="2021475"/>
            <a:ext cx="6651000" cy="46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SOCIAL MEDIA STRATEGY</a:t>
            </a:r>
            <a:endParaRPr/>
          </a:p>
        </p:txBody>
      </p:sp>
      <p:sp>
        <p:nvSpPr>
          <p:cNvPr id="429" name="Google Shape;429;p35"/>
          <p:cNvSpPr txBox="1"/>
          <p:nvPr/>
        </p:nvSpPr>
        <p:spPr>
          <a:xfrm>
            <a:off x="12497848" y="7182843"/>
            <a:ext cx="4686530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430" name="Google Shape;430;p35"/>
          <p:cNvSpPr txBox="1"/>
          <p:nvPr/>
        </p:nvSpPr>
        <p:spPr>
          <a:xfrm>
            <a:off x="2922259" y="254291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431" name="Google Shape;431;p35"/>
          <p:cNvSpPr txBox="1"/>
          <p:nvPr/>
        </p:nvSpPr>
        <p:spPr>
          <a:xfrm>
            <a:off x="2922259" y="590583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432" name="Google Shape;432;p35"/>
          <p:cNvSpPr txBox="1"/>
          <p:nvPr/>
        </p:nvSpPr>
        <p:spPr>
          <a:xfrm>
            <a:off x="6223750" y="254291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  <p:sp>
        <p:nvSpPr>
          <p:cNvPr id="433" name="Google Shape;433;p35"/>
          <p:cNvSpPr txBox="1"/>
          <p:nvPr/>
        </p:nvSpPr>
        <p:spPr>
          <a:xfrm>
            <a:off x="6223750" y="5905830"/>
            <a:ext cx="2259489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 r="40933"/>
          <a:stretch/>
        </p:blipFill>
        <p:spPr>
          <a:xfrm>
            <a:off x="9144000" y="2916825"/>
            <a:ext cx="9144003" cy="8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6"/>
          <p:cNvSpPr/>
          <p:nvPr/>
        </p:nvSpPr>
        <p:spPr>
          <a:xfrm>
            <a:off x="1227464" y="2372199"/>
            <a:ext cx="7070280" cy="7061443"/>
          </a:xfrm>
          <a:custGeom>
            <a:avLst/>
            <a:gdLst/>
            <a:ahLst/>
            <a:cxnLst/>
            <a:rect l="l" t="t" r="r" b="b"/>
            <a:pathLst>
              <a:path w="7070280" h="7061443" extrusionOk="0">
                <a:moveTo>
                  <a:pt x="0" y="0"/>
                </a:moveTo>
                <a:lnTo>
                  <a:pt x="7070281" y="0"/>
                </a:lnTo>
                <a:lnTo>
                  <a:pt x="7070281" y="7061443"/>
                </a:lnTo>
                <a:lnTo>
                  <a:pt x="0" y="70614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440" name="Google Shape;440;p36"/>
          <p:cNvGrpSpPr/>
          <p:nvPr/>
        </p:nvGrpSpPr>
        <p:grpSpPr>
          <a:xfrm>
            <a:off x="2952137" y="7343363"/>
            <a:ext cx="754204" cy="754204"/>
            <a:chOff x="0" y="0"/>
            <a:chExt cx="812800" cy="812800"/>
          </a:xfrm>
        </p:grpSpPr>
        <p:sp>
          <p:nvSpPr>
            <p:cNvPr id="441" name="Google Shape;441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36"/>
          <p:cNvGrpSpPr/>
          <p:nvPr/>
        </p:nvGrpSpPr>
        <p:grpSpPr>
          <a:xfrm>
            <a:off x="4395916" y="7343363"/>
            <a:ext cx="754204" cy="754204"/>
            <a:chOff x="0" y="0"/>
            <a:chExt cx="812800" cy="812800"/>
          </a:xfrm>
        </p:grpSpPr>
        <p:sp>
          <p:nvSpPr>
            <p:cNvPr id="444" name="Google Shape;444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36"/>
          <p:cNvGrpSpPr/>
          <p:nvPr/>
        </p:nvGrpSpPr>
        <p:grpSpPr>
          <a:xfrm>
            <a:off x="5839695" y="7343363"/>
            <a:ext cx="754204" cy="754204"/>
            <a:chOff x="0" y="0"/>
            <a:chExt cx="812800" cy="812800"/>
          </a:xfrm>
        </p:grpSpPr>
        <p:sp>
          <p:nvSpPr>
            <p:cNvPr id="447" name="Google Shape;447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36"/>
          <p:cNvSpPr/>
          <p:nvPr/>
        </p:nvSpPr>
        <p:spPr>
          <a:xfrm>
            <a:off x="11984448" y="6601029"/>
            <a:ext cx="2566319" cy="1090686"/>
          </a:xfrm>
          <a:custGeom>
            <a:avLst/>
            <a:gdLst/>
            <a:ahLst/>
            <a:cxnLst/>
            <a:rect l="l" t="t" r="r" b="b"/>
            <a:pathLst>
              <a:path w="2566319" h="1090686" extrusionOk="0">
                <a:moveTo>
                  <a:pt x="0" y="0"/>
                </a:moveTo>
                <a:lnTo>
                  <a:pt x="2566319" y="0"/>
                </a:lnTo>
                <a:lnTo>
                  <a:pt x="2566319" y="1090686"/>
                </a:lnTo>
                <a:lnTo>
                  <a:pt x="0" y="1090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0" name="Google Shape;450;p36"/>
          <p:cNvSpPr/>
          <p:nvPr/>
        </p:nvSpPr>
        <p:spPr>
          <a:xfrm>
            <a:off x="11206364" y="8211110"/>
            <a:ext cx="1276079" cy="1274484"/>
          </a:xfrm>
          <a:custGeom>
            <a:avLst/>
            <a:gdLst/>
            <a:ahLst/>
            <a:cxnLst/>
            <a:rect l="l" t="t" r="r" b="b"/>
            <a:pathLst>
              <a:path w="1276079" h="1274484" extrusionOk="0">
                <a:moveTo>
                  <a:pt x="0" y="0"/>
                </a:moveTo>
                <a:lnTo>
                  <a:pt x="1276079" y="0"/>
                </a:lnTo>
                <a:lnTo>
                  <a:pt x="1276079" y="1274484"/>
                </a:lnTo>
                <a:lnTo>
                  <a:pt x="0" y="1274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1" name="Google Shape;451;p36"/>
          <p:cNvSpPr/>
          <p:nvPr/>
        </p:nvSpPr>
        <p:spPr>
          <a:xfrm>
            <a:off x="15230309" y="5334453"/>
            <a:ext cx="1121485" cy="1120083"/>
          </a:xfrm>
          <a:custGeom>
            <a:avLst/>
            <a:gdLst/>
            <a:ahLst/>
            <a:cxnLst/>
            <a:rect l="l" t="t" r="r" b="b"/>
            <a:pathLst>
              <a:path w="1121485" h="1120083" extrusionOk="0">
                <a:moveTo>
                  <a:pt x="0" y="0"/>
                </a:moveTo>
                <a:lnTo>
                  <a:pt x="1121485" y="0"/>
                </a:lnTo>
                <a:lnTo>
                  <a:pt x="1121485" y="1120083"/>
                </a:lnTo>
                <a:lnTo>
                  <a:pt x="0" y="1120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2" name="Google Shape;452;p36"/>
          <p:cNvSpPr/>
          <p:nvPr/>
        </p:nvSpPr>
        <p:spPr>
          <a:xfrm>
            <a:off x="15024856" y="6629518"/>
            <a:ext cx="1159840" cy="1033707"/>
          </a:xfrm>
          <a:custGeom>
            <a:avLst/>
            <a:gdLst/>
            <a:ahLst/>
            <a:cxnLst/>
            <a:rect l="l" t="t" r="r" b="b"/>
            <a:pathLst>
              <a:path w="1159840" h="1033707" extrusionOk="0">
                <a:moveTo>
                  <a:pt x="0" y="0"/>
                </a:moveTo>
                <a:lnTo>
                  <a:pt x="1159840" y="0"/>
                </a:lnTo>
                <a:lnTo>
                  <a:pt x="1159840" y="1033708"/>
                </a:lnTo>
                <a:lnTo>
                  <a:pt x="0" y="1033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3" name="Google Shape;453;p36"/>
          <p:cNvSpPr/>
          <p:nvPr/>
        </p:nvSpPr>
        <p:spPr>
          <a:xfrm>
            <a:off x="16904944" y="4284082"/>
            <a:ext cx="784984" cy="823904"/>
          </a:xfrm>
          <a:custGeom>
            <a:avLst/>
            <a:gdLst/>
            <a:ahLst/>
            <a:cxnLst/>
            <a:rect l="l" t="t" r="r" b="b"/>
            <a:pathLst>
              <a:path w="784984" h="823904" extrusionOk="0">
                <a:moveTo>
                  <a:pt x="0" y="0"/>
                </a:moveTo>
                <a:lnTo>
                  <a:pt x="784984" y="0"/>
                </a:lnTo>
                <a:lnTo>
                  <a:pt x="784984" y="823904"/>
                </a:lnTo>
                <a:lnTo>
                  <a:pt x="0" y="823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4" name="Google Shape;454;p36"/>
          <p:cNvSpPr/>
          <p:nvPr/>
        </p:nvSpPr>
        <p:spPr>
          <a:xfrm>
            <a:off x="15764704" y="4325130"/>
            <a:ext cx="741807" cy="741807"/>
          </a:xfrm>
          <a:custGeom>
            <a:avLst/>
            <a:gdLst/>
            <a:ahLst/>
            <a:cxnLst/>
            <a:rect l="l" t="t" r="r" b="b"/>
            <a:pathLst>
              <a:path w="741807" h="741807" extrusionOk="0">
                <a:moveTo>
                  <a:pt x="0" y="0"/>
                </a:moveTo>
                <a:lnTo>
                  <a:pt x="741807" y="0"/>
                </a:lnTo>
                <a:lnTo>
                  <a:pt x="741807" y="741807"/>
                </a:lnTo>
                <a:lnTo>
                  <a:pt x="0" y="741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5" name="Google Shape;455;p36"/>
          <p:cNvSpPr/>
          <p:nvPr/>
        </p:nvSpPr>
        <p:spPr>
          <a:xfrm rot="10800000" flipH="1">
            <a:off x="15942748" y="8236600"/>
            <a:ext cx="1815961" cy="1223504"/>
          </a:xfrm>
          <a:custGeom>
            <a:avLst/>
            <a:gdLst/>
            <a:ahLst/>
            <a:cxnLst/>
            <a:rect l="l" t="t" r="r" b="b"/>
            <a:pathLst>
              <a:path w="1815961" h="1223504" extrusionOk="0">
                <a:moveTo>
                  <a:pt x="0" y="1223504"/>
                </a:moveTo>
                <a:lnTo>
                  <a:pt x="1815961" y="1223504"/>
                </a:lnTo>
                <a:lnTo>
                  <a:pt x="1815961" y="0"/>
                </a:lnTo>
                <a:lnTo>
                  <a:pt x="0" y="0"/>
                </a:lnTo>
                <a:lnTo>
                  <a:pt x="0" y="1223504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6" name="Google Shape;456;p36"/>
          <p:cNvSpPr/>
          <p:nvPr/>
        </p:nvSpPr>
        <p:spPr>
          <a:xfrm>
            <a:off x="16757650" y="5394590"/>
            <a:ext cx="1001059" cy="999808"/>
          </a:xfrm>
          <a:custGeom>
            <a:avLst/>
            <a:gdLst/>
            <a:ahLst/>
            <a:cxnLst/>
            <a:rect l="l" t="t" r="r" b="b"/>
            <a:pathLst>
              <a:path w="1001059" h="999808" extrusionOk="0">
                <a:moveTo>
                  <a:pt x="0" y="0"/>
                </a:moveTo>
                <a:lnTo>
                  <a:pt x="1001059" y="0"/>
                </a:lnTo>
                <a:lnTo>
                  <a:pt x="1001059" y="999808"/>
                </a:lnTo>
                <a:lnTo>
                  <a:pt x="0" y="999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7" name="Google Shape;457;p36"/>
          <p:cNvSpPr/>
          <p:nvPr/>
        </p:nvSpPr>
        <p:spPr>
          <a:xfrm>
            <a:off x="9144000" y="8210138"/>
            <a:ext cx="1278025" cy="1276428"/>
          </a:xfrm>
          <a:custGeom>
            <a:avLst/>
            <a:gdLst/>
            <a:ahLst/>
            <a:cxnLst/>
            <a:rect l="l" t="t" r="r" b="b"/>
            <a:pathLst>
              <a:path w="1278025" h="1276428" extrusionOk="0">
                <a:moveTo>
                  <a:pt x="0" y="0"/>
                </a:moveTo>
                <a:lnTo>
                  <a:pt x="1278025" y="0"/>
                </a:lnTo>
                <a:lnTo>
                  <a:pt x="1278025" y="1276428"/>
                </a:lnTo>
                <a:lnTo>
                  <a:pt x="0" y="1276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8" name="Google Shape;458;p36"/>
          <p:cNvSpPr/>
          <p:nvPr/>
        </p:nvSpPr>
        <p:spPr>
          <a:xfrm flipH="1">
            <a:off x="16658784" y="6597097"/>
            <a:ext cx="1099925" cy="1098550"/>
          </a:xfrm>
          <a:custGeom>
            <a:avLst/>
            <a:gdLst/>
            <a:ahLst/>
            <a:cxnLst/>
            <a:rect l="l" t="t" r="r" b="b"/>
            <a:pathLst>
              <a:path w="1099925" h="1098550" extrusionOk="0">
                <a:moveTo>
                  <a:pt x="1099925" y="0"/>
                </a:moveTo>
                <a:lnTo>
                  <a:pt x="0" y="0"/>
                </a:lnTo>
                <a:lnTo>
                  <a:pt x="0" y="1098550"/>
                </a:lnTo>
                <a:lnTo>
                  <a:pt x="1099925" y="1098550"/>
                </a:lnTo>
                <a:lnTo>
                  <a:pt x="1099925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59" name="Google Shape;459;p36"/>
          <p:cNvSpPr/>
          <p:nvPr/>
        </p:nvSpPr>
        <p:spPr>
          <a:xfrm>
            <a:off x="9144000" y="6745551"/>
            <a:ext cx="2366360" cy="801642"/>
          </a:xfrm>
          <a:custGeom>
            <a:avLst/>
            <a:gdLst/>
            <a:ahLst/>
            <a:cxnLst/>
            <a:rect l="l" t="t" r="r" b="b"/>
            <a:pathLst>
              <a:path w="2366360" h="801642" extrusionOk="0">
                <a:moveTo>
                  <a:pt x="0" y="0"/>
                </a:moveTo>
                <a:lnTo>
                  <a:pt x="2366360" y="0"/>
                </a:lnTo>
                <a:lnTo>
                  <a:pt x="2366360" y="801642"/>
                </a:lnTo>
                <a:lnTo>
                  <a:pt x="0" y="801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l="-185" r="-186"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0" name="Google Shape;460;p36"/>
          <p:cNvSpPr/>
          <p:nvPr/>
        </p:nvSpPr>
        <p:spPr>
          <a:xfrm>
            <a:off x="12563459" y="5729159"/>
            <a:ext cx="2260993" cy="330670"/>
          </a:xfrm>
          <a:custGeom>
            <a:avLst/>
            <a:gdLst/>
            <a:ahLst/>
            <a:cxnLst/>
            <a:rect l="l" t="t" r="r" b="b"/>
            <a:pathLst>
              <a:path w="2260993" h="330670" extrusionOk="0">
                <a:moveTo>
                  <a:pt x="0" y="0"/>
                </a:moveTo>
                <a:lnTo>
                  <a:pt x="2260994" y="0"/>
                </a:lnTo>
                <a:lnTo>
                  <a:pt x="2260994" y="330670"/>
                </a:lnTo>
                <a:lnTo>
                  <a:pt x="0" y="330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1" name="Google Shape;461;p36"/>
          <p:cNvSpPr/>
          <p:nvPr/>
        </p:nvSpPr>
        <p:spPr>
          <a:xfrm>
            <a:off x="9144000" y="5815387"/>
            <a:ext cx="3013603" cy="158214"/>
          </a:xfrm>
          <a:custGeom>
            <a:avLst/>
            <a:gdLst/>
            <a:ahLst/>
            <a:cxnLst/>
            <a:rect l="l" t="t" r="r" b="b"/>
            <a:pathLst>
              <a:path w="3013603" h="158214" extrusionOk="0">
                <a:moveTo>
                  <a:pt x="0" y="0"/>
                </a:moveTo>
                <a:lnTo>
                  <a:pt x="3013603" y="0"/>
                </a:lnTo>
                <a:lnTo>
                  <a:pt x="3013603" y="158214"/>
                </a:lnTo>
                <a:lnTo>
                  <a:pt x="0" y="1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2" name="Google Shape;462;p36"/>
          <p:cNvSpPr/>
          <p:nvPr/>
        </p:nvSpPr>
        <p:spPr>
          <a:xfrm>
            <a:off x="13266782" y="8211110"/>
            <a:ext cx="1891628" cy="1274484"/>
          </a:xfrm>
          <a:custGeom>
            <a:avLst/>
            <a:gdLst/>
            <a:ahLst/>
            <a:cxnLst/>
            <a:rect l="l" t="t" r="r" b="b"/>
            <a:pathLst>
              <a:path w="1891628" h="1274484" extrusionOk="0">
                <a:moveTo>
                  <a:pt x="0" y="0"/>
                </a:moveTo>
                <a:lnTo>
                  <a:pt x="1891628" y="0"/>
                </a:lnTo>
                <a:lnTo>
                  <a:pt x="1891628" y="1274484"/>
                </a:lnTo>
                <a:lnTo>
                  <a:pt x="0" y="1274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3" name="Google Shape;463;p36"/>
          <p:cNvSpPr txBox="1"/>
          <p:nvPr/>
        </p:nvSpPr>
        <p:spPr>
          <a:xfrm>
            <a:off x="10192471" y="3041382"/>
            <a:ext cx="70329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1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4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DESIGN ELEMENTS</a:t>
            </a:r>
            <a:endParaRPr/>
          </a:p>
        </p:txBody>
      </p:sp>
      <p:sp>
        <p:nvSpPr>
          <p:cNvPr id="464" name="Google Shape;464;p36"/>
          <p:cNvSpPr txBox="1"/>
          <p:nvPr/>
        </p:nvSpPr>
        <p:spPr>
          <a:xfrm>
            <a:off x="2413212" y="6776943"/>
            <a:ext cx="4698786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You can find these fonts online too.</a:t>
            </a:r>
            <a:endParaRPr/>
          </a:p>
        </p:txBody>
      </p:sp>
      <p:sp>
        <p:nvSpPr>
          <p:cNvPr id="465" name="Google Shape;465;p36"/>
          <p:cNvSpPr txBox="1"/>
          <p:nvPr/>
        </p:nvSpPr>
        <p:spPr>
          <a:xfrm>
            <a:off x="2697726" y="8238713"/>
            <a:ext cx="1221374" cy="2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#D4D4D4</a:t>
            </a:r>
            <a:endParaRPr/>
          </a:p>
        </p:txBody>
      </p:sp>
      <p:sp>
        <p:nvSpPr>
          <p:cNvPr id="466" name="Google Shape;466;p36"/>
          <p:cNvSpPr txBox="1"/>
          <p:nvPr/>
        </p:nvSpPr>
        <p:spPr>
          <a:xfrm>
            <a:off x="4141505" y="8238713"/>
            <a:ext cx="1221374" cy="2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#000000</a:t>
            </a:r>
            <a:endParaRPr/>
          </a:p>
        </p:txBody>
      </p:sp>
      <p:sp>
        <p:nvSpPr>
          <p:cNvPr id="467" name="Google Shape;467;p36"/>
          <p:cNvSpPr txBox="1"/>
          <p:nvPr/>
        </p:nvSpPr>
        <p:spPr>
          <a:xfrm>
            <a:off x="5585283" y="8238713"/>
            <a:ext cx="1221374" cy="2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#C1FF72</a:t>
            </a:r>
            <a:endParaRPr/>
          </a:p>
        </p:txBody>
      </p:sp>
      <p:sp>
        <p:nvSpPr>
          <p:cNvPr id="468" name="Google Shape;468;p36"/>
          <p:cNvSpPr txBox="1"/>
          <p:nvPr/>
        </p:nvSpPr>
        <p:spPr>
          <a:xfrm rot="-5400000">
            <a:off x="-649202" y="7106892"/>
            <a:ext cx="3150536" cy="74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COLORS</a:t>
            </a:r>
            <a:endParaRPr/>
          </a:p>
        </p:txBody>
      </p:sp>
      <p:sp>
        <p:nvSpPr>
          <p:cNvPr id="469" name="Google Shape;469;p36"/>
          <p:cNvSpPr txBox="1"/>
          <p:nvPr/>
        </p:nvSpPr>
        <p:spPr>
          <a:xfrm>
            <a:off x="2697726" y="3303499"/>
            <a:ext cx="4129758" cy="61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presentation template uses the following free fonts:</a:t>
            </a:r>
            <a:endParaRPr/>
          </a:p>
        </p:txBody>
      </p:sp>
      <p:sp>
        <p:nvSpPr>
          <p:cNvPr id="470" name="Google Shape;470;p36"/>
          <p:cNvSpPr txBox="1"/>
          <p:nvPr/>
        </p:nvSpPr>
        <p:spPr>
          <a:xfrm>
            <a:off x="3407848" y="4072022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Titles :</a:t>
            </a:r>
            <a:endParaRPr/>
          </a:p>
        </p:txBody>
      </p:sp>
      <p:sp>
        <p:nvSpPr>
          <p:cNvPr id="471" name="Google Shape;471;p36"/>
          <p:cNvSpPr txBox="1"/>
          <p:nvPr/>
        </p:nvSpPr>
        <p:spPr>
          <a:xfrm>
            <a:off x="3407848" y="4457874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Oswald</a:t>
            </a:r>
            <a:endParaRPr/>
          </a:p>
        </p:txBody>
      </p:sp>
      <p:sp>
        <p:nvSpPr>
          <p:cNvPr id="472" name="Google Shape;472;p36"/>
          <p:cNvSpPr txBox="1"/>
          <p:nvPr/>
        </p:nvSpPr>
        <p:spPr>
          <a:xfrm>
            <a:off x="3407848" y="4939075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Headers :</a:t>
            </a:r>
            <a:endParaRPr/>
          </a:p>
        </p:txBody>
      </p:sp>
      <p:sp>
        <p:nvSpPr>
          <p:cNvPr id="473" name="Google Shape;473;p36"/>
          <p:cNvSpPr txBox="1"/>
          <p:nvPr/>
        </p:nvSpPr>
        <p:spPr>
          <a:xfrm>
            <a:off x="3122524" y="5324928"/>
            <a:ext cx="3280161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/>
          </a:p>
        </p:txBody>
      </p:sp>
      <p:sp>
        <p:nvSpPr>
          <p:cNvPr id="474" name="Google Shape;474;p36"/>
          <p:cNvSpPr txBox="1"/>
          <p:nvPr/>
        </p:nvSpPr>
        <p:spPr>
          <a:xfrm>
            <a:off x="3407848" y="5806128"/>
            <a:ext cx="2709513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Body Copy :</a:t>
            </a:r>
            <a:endParaRPr/>
          </a:p>
        </p:txBody>
      </p:sp>
      <p:sp>
        <p:nvSpPr>
          <p:cNvPr id="475" name="Google Shape;475;p36"/>
          <p:cNvSpPr txBox="1"/>
          <p:nvPr/>
        </p:nvSpPr>
        <p:spPr>
          <a:xfrm>
            <a:off x="2912285" y="6191981"/>
            <a:ext cx="3700639" cy="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/>
          </a:p>
        </p:txBody>
      </p:sp>
      <p:sp>
        <p:nvSpPr>
          <p:cNvPr id="476" name="Google Shape;476;p36"/>
          <p:cNvSpPr txBox="1"/>
          <p:nvPr/>
        </p:nvSpPr>
        <p:spPr>
          <a:xfrm rot="-5400000">
            <a:off x="-649202" y="3867958"/>
            <a:ext cx="3150536" cy="74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F3F2EE"/>
                </a:solidFill>
                <a:latin typeface="Titillium Web"/>
                <a:ea typeface="Titillium Web"/>
                <a:cs typeface="Titillium Web"/>
                <a:sym typeface="Titillium Web"/>
              </a:rPr>
              <a:t>FONTS</a:t>
            </a:r>
            <a:endParaRPr/>
          </a:p>
        </p:txBody>
      </p:sp>
      <p:sp>
        <p:nvSpPr>
          <p:cNvPr id="477" name="Google Shape;477;p36"/>
          <p:cNvSpPr txBox="1"/>
          <p:nvPr/>
        </p:nvSpPr>
        <p:spPr>
          <a:xfrm>
            <a:off x="3925010" y="343259"/>
            <a:ext cx="10437980" cy="124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3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RESOURCE PAGE</a:t>
            </a:r>
            <a:endParaRPr/>
          </a:p>
        </p:txBody>
      </p:sp>
      <p:sp>
        <p:nvSpPr>
          <p:cNvPr id="478" name="Google Shape;478;p36"/>
          <p:cNvSpPr txBox="1"/>
          <p:nvPr/>
        </p:nvSpPr>
        <p:spPr>
          <a:xfrm>
            <a:off x="4579060" y="1639969"/>
            <a:ext cx="9129880" cy="3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7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Use these design resources in your Canva Presentation.</a:t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9224896" y="4304606"/>
            <a:ext cx="967575" cy="782856"/>
          </a:xfrm>
          <a:custGeom>
            <a:avLst/>
            <a:gdLst/>
            <a:ahLst/>
            <a:cxnLst/>
            <a:rect l="l" t="t" r="r" b="b"/>
            <a:pathLst>
              <a:path w="967575" h="782856" extrusionOk="0">
                <a:moveTo>
                  <a:pt x="0" y="0"/>
                </a:moveTo>
                <a:lnTo>
                  <a:pt x="967575" y="0"/>
                </a:lnTo>
                <a:lnTo>
                  <a:pt x="967575" y="782856"/>
                </a:lnTo>
                <a:lnTo>
                  <a:pt x="0" y="782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0" name="Google Shape;480;p36"/>
          <p:cNvSpPr/>
          <p:nvPr/>
        </p:nvSpPr>
        <p:spPr>
          <a:xfrm>
            <a:off x="10590903" y="4245440"/>
            <a:ext cx="499749" cy="901187"/>
          </a:xfrm>
          <a:custGeom>
            <a:avLst/>
            <a:gdLst/>
            <a:ahLst/>
            <a:cxnLst/>
            <a:rect l="l" t="t" r="r" b="b"/>
            <a:pathLst>
              <a:path w="499749" h="901187" extrusionOk="0">
                <a:moveTo>
                  <a:pt x="0" y="0"/>
                </a:moveTo>
                <a:lnTo>
                  <a:pt x="499749" y="0"/>
                </a:lnTo>
                <a:lnTo>
                  <a:pt x="499749" y="901187"/>
                </a:lnTo>
                <a:lnTo>
                  <a:pt x="0" y="9011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1" name="Google Shape;481;p36"/>
          <p:cNvSpPr/>
          <p:nvPr/>
        </p:nvSpPr>
        <p:spPr>
          <a:xfrm>
            <a:off x="12512564" y="4364985"/>
            <a:ext cx="653671" cy="662098"/>
          </a:xfrm>
          <a:custGeom>
            <a:avLst/>
            <a:gdLst/>
            <a:ahLst/>
            <a:cxnLst/>
            <a:rect l="l" t="t" r="r" b="b"/>
            <a:pathLst>
              <a:path w="653671" h="662098" extrusionOk="0">
                <a:moveTo>
                  <a:pt x="0" y="0"/>
                </a:moveTo>
                <a:lnTo>
                  <a:pt x="653671" y="0"/>
                </a:lnTo>
                <a:lnTo>
                  <a:pt x="65367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2" name="Google Shape;482;p36"/>
          <p:cNvSpPr/>
          <p:nvPr/>
        </p:nvSpPr>
        <p:spPr>
          <a:xfrm>
            <a:off x="11489084" y="4392033"/>
            <a:ext cx="625048" cy="608001"/>
          </a:xfrm>
          <a:custGeom>
            <a:avLst/>
            <a:gdLst/>
            <a:ahLst/>
            <a:cxnLst/>
            <a:rect l="l" t="t" r="r" b="b"/>
            <a:pathLst>
              <a:path w="625048" h="608001" extrusionOk="0">
                <a:moveTo>
                  <a:pt x="0" y="0"/>
                </a:moveTo>
                <a:lnTo>
                  <a:pt x="625048" y="0"/>
                </a:lnTo>
                <a:lnTo>
                  <a:pt x="625048" y="608001"/>
                </a:lnTo>
                <a:lnTo>
                  <a:pt x="0" y="608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3" name="Google Shape;483;p36"/>
          <p:cNvSpPr/>
          <p:nvPr/>
        </p:nvSpPr>
        <p:spPr>
          <a:xfrm>
            <a:off x="14652979" y="4348466"/>
            <a:ext cx="713293" cy="695136"/>
          </a:xfrm>
          <a:custGeom>
            <a:avLst/>
            <a:gdLst/>
            <a:ahLst/>
            <a:cxnLst/>
            <a:rect l="l" t="t" r="r" b="b"/>
            <a:pathLst>
              <a:path w="713293" h="695136" extrusionOk="0">
                <a:moveTo>
                  <a:pt x="0" y="0"/>
                </a:moveTo>
                <a:lnTo>
                  <a:pt x="713293" y="0"/>
                </a:lnTo>
                <a:lnTo>
                  <a:pt x="713293" y="695136"/>
                </a:lnTo>
                <a:lnTo>
                  <a:pt x="0" y="695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84" name="Google Shape;484;p36"/>
          <p:cNvSpPr/>
          <p:nvPr/>
        </p:nvSpPr>
        <p:spPr>
          <a:xfrm>
            <a:off x="13564668" y="4389978"/>
            <a:ext cx="689879" cy="612111"/>
          </a:xfrm>
          <a:custGeom>
            <a:avLst/>
            <a:gdLst/>
            <a:ahLst/>
            <a:cxnLst/>
            <a:rect l="l" t="t" r="r" b="b"/>
            <a:pathLst>
              <a:path w="689879" h="612111" extrusionOk="0">
                <a:moveTo>
                  <a:pt x="0" y="0"/>
                </a:moveTo>
                <a:lnTo>
                  <a:pt x="689879" y="0"/>
                </a:lnTo>
                <a:lnTo>
                  <a:pt x="689879" y="612111"/>
                </a:lnTo>
                <a:lnTo>
                  <a:pt x="0" y="612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7"/>
          <p:cNvPicPr preferRelativeResize="0"/>
          <p:nvPr/>
        </p:nvPicPr>
        <p:blipFill rotWithShape="1">
          <a:blip r:embed="rId3">
            <a:alphaModFix/>
          </a:blip>
          <a:srcRect b="34929"/>
          <a:stretch/>
        </p:blipFill>
        <p:spPr>
          <a:xfrm>
            <a:off x="939650" y="3097654"/>
            <a:ext cx="16408673" cy="71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7"/>
          <p:cNvSpPr txBox="1"/>
          <p:nvPr/>
        </p:nvSpPr>
        <p:spPr>
          <a:xfrm>
            <a:off x="1359985" y="622826"/>
            <a:ext cx="15568031" cy="186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77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CREDITS</a:t>
            </a:r>
            <a:endParaRPr/>
          </a:p>
        </p:txBody>
      </p:sp>
      <p:sp>
        <p:nvSpPr>
          <p:cNvPr id="491" name="Google Shape;491;p37"/>
          <p:cNvSpPr txBox="1"/>
          <p:nvPr/>
        </p:nvSpPr>
        <p:spPr>
          <a:xfrm>
            <a:off x="6280828" y="2659594"/>
            <a:ext cx="57264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7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492" name="Google Shape;492;p37"/>
          <p:cNvSpPr txBox="1"/>
          <p:nvPr/>
        </p:nvSpPr>
        <p:spPr>
          <a:xfrm>
            <a:off x="10282731" y="7660481"/>
            <a:ext cx="4948823" cy="47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1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 the photos</a:t>
            </a:r>
            <a:endParaRPr/>
          </a:p>
        </p:txBody>
      </p:sp>
      <p:sp>
        <p:nvSpPr>
          <p:cNvPr id="493" name="Google Shape;493;p37"/>
          <p:cNvSpPr txBox="1"/>
          <p:nvPr/>
        </p:nvSpPr>
        <p:spPr>
          <a:xfrm>
            <a:off x="9663305" y="6224962"/>
            <a:ext cx="6187674" cy="83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86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PEXELS, PIXABAY</a:t>
            </a:r>
            <a:endParaRPr/>
          </a:p>
        </p:txBody>
      </p:sp>
      <p:sp>
        <p:nvSpPr>
          <p:cNvPr id="494" name="Google Shape;494;p37"/>
          <p:cNvSpPr txBox="1"/>
          <p:nvPr/>
        </p:nvSpPr>
        <p:spPr>
          <a:xfrm>
            <a:off x="2849536" y="7660481"/>
            <a:ext cx="5644063" cy="47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1" b="0" i="0" u="none" strike="noStrike" cap="none">
                <a:solidFill>
                  <a:srgbClr val="F3F2E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 the presentation template</a:t>
            </a:r>
            <a:endParaRPr/>
          </a:p>
        </p:txBody>
      </p:sp>
      <p:cxnSp>
        <p:nvCxnSpPr>
          <p:cNvPr id="495" name="Google Shape;495;p37"/>
          <p:cNvCxnSpPr/>
          <p:nvPr/>
        </p:nvCxnSpPr>
        <p:spPr>
          <a:xfrm rot="10800000">
            <a:off x="9144000" y="5626499"/>
            <a:ext cx="0" cy="3247006"/>
          </a:xfrm>
          <a:prstGeom prst="straightConnector1">
            <a:avLst/>
          </a:prstGeom>
          <a:noFill/>
          <a:ln w="38100" cap="flat" cmpd="sng">
            <a:solidFill>
              <a:srgbClr val="C1FF7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6" name="Google Shape;4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375" y="6085100"/>
            <a:ext cx="4468374" cy="1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r="27536" b="27267"/>
          <a:stretch/>
        </p:blipFill>
        <p:spPr>
          <a:xfrm>
            <a:off x="11038400" y="3019150"/>
            <a:ext cx="7249599" cy="72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l="32953" t="20166"/>
          <a:stretch/>
        </p:blipFill>
        <p:spPr>
          <a:xfrm>
            <a:off x="0" y="0"/>
            <a:ext cx="6708076" cy="79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 t="13377" b="28551"/>
          <a:stretch/>
        </p:blipFill>
        <p:spPr>
          <a:xfrm>
            <a:off x="5024819" y="-2353193"/>
            <a:ext cx="10120759" cy="880467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828056" y="1501223"/>
            <a:ext cx="2488853" cy="101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VISION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14204379" y="5441415"/>
            <a:ext cx="3072482" cy="101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MISSION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828050" y="2912048"/>
            <a:ext cx="4227600" cy="1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13031850" y="6852250"/>
            <a:ext cx="4227600" cy="1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187860" y="7977206"/>
            <a:ext cx="10506239" cy="161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90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STORY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2625505" y="1028700"/>
            <a:ext cx="13036990" cy="8229600"/>
          </a:xfrm>
          <a:custGeom>
            <a:avLst/>
            <a:gdLst/>
            <a:ahLst/>
            <a:cxnLst/>
            <a:rect l="l" t="t" r="r" b="b"/>
            <a:pathLst>
              <a:path w="13036990" h="8229600" extrusionOk="0">
                <a:moveTo>
                  <a:pt x="0" y="0"/>
                </a:moveTo>
                <a:lnTo>
                  <a:pt x="13036990" y="0"/>
                </a:lnTo>
                <a:lnTo>
                  <a:pt x="13036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80" name="Google Shape;180;p19"/>
          <p:cNvSpPr txBox="1"/>
          <p:nvPr/>
        </p:nvSpPr>
        <p:spPr>
          <a:xfrm>
            <a:off x="8537847" y="1383062"/>
            <a:ext cx="1212306" cy="322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16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3885500" y="3111150"/>
            <a:ext cx="10517100" cy="4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67" b="0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WRITE AN IMPORTANT QUOTE HERE TO SUPPORT YOUR MESSAGE.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7867493" y="7863781"/>
            <a:ext cx="255301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l="68166" b="69515"/>
          <a:stretch/>
        </p:blipFill>
        <p:spPr>
          <a:xfrm>
            <a:off x="0" y="3428997"/>
            <a:ext cx="71619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4">
            <a:alphaModFix/>
          </a:blip>
          <a:srcRect r="35224" b="30986"/>
          <a:stretch/>
        </p:blipFill>
        <p:spPr>
          <a:xfrm>
            <a:off x="5563100" y="1151425"/>
            <a:ext cx="12724900" cy="91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1391867" y="5010609"/>
            <a:ext cx="3642276" cy="207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1391875" y="1000125"/>
            <a:ext cx="43221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21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EXPERIENCE MATTERS - CHOOSE THE EXPERTS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8445770" y="3235054"/>
            <a:ext cx="115434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15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INNOVATIVE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8445770" y="5531966"/>
            <a:ext cx="11543400" cy="17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16" b="1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VISIONARY</a:t>
            </a: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8445770" y="7828300"/>
            <a:ext cx="11543400" cy="17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16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DYNAMIC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1011163" y="781366"/>
            <a:ext cx="6475586" cy="6467492"/>
          </a:xfrm>
          <a:custGeom>
            <a:avLst/>
            <a:gdLst/>
            <a:ahLst/>
            <a:cxnLst/>
            <a:rect l="l" t="t" r="r" b="b"/>
            <a:pathLst>
              <a:path w="6475586" h="6467492" extrusionOk="0">
                <a:moveTo>
                  <a:pt x="0" y="0"/>
                </a:moveTo>
                <a:lnTo>
                  <a:pt x="6475586" y="0"/>
                </a:lnTo>
                <a:lnTo>
                  <a:pt x="6475586" y="6467491"/>
                </a:lnTo>
                <a:lnTo>
                  <a:pt x="0" y="646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99" name="Google Shape;199;p21"/>
          <p:cNvSpPr/>
          <p:nvPr/>
        </p:nvSpPr>
        <p:spPr>
          <a:xfrm>
            <a:off x="8918507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0" name="Google Shape;200;p21"/>
          <p:cNvSpPr/>
          <p:nvPr/>
        </p:nvSpPr>
        <p:spPr>
          <a:xfrm>
            <a:off x="8918507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1" name="Google Shape;201;p21"/>
          <p:cNvSpPr/>
          <p:nvPr/>
        </p:nvSpPr>
        <p:spPr>
          <a:xfrm>
            <a:off x="13436151" y="352728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2" name="Google Shape;202;p21"/>
          <p:cNvSpPr/>
          <p:nvPr/>
        </p:nvSpPr>
        <p:spPr>
          <a:xfrm>
            <a:off x="13436151" y="5190156"/>
            <a:ext cx="3840686" cy="3835885"/>
          </a:xfrm>
          <a:custGeom>
            <a:avLst/>
            <a:gdLst/>
            <a:ahLst/>
            <a:cxnLst/>
            <a:rect l="l" t="t" r="r" b="b"/>
            <a:pathLst>
              <a:path w="3840686" h="3835885" extrusionOk="0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3" name="Google Shape;203;p21"/>
          <p:cNvSpPr/>
          <p:nvPr/>
        </p:nvSpPr>
        <p:spPr>
          <a:xfrm>
            <a:off x="1550421" y="1214479"/>
            <a:ext cx="5378019" cy="5554418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9238343" y="609608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9238343" y="5447037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13755987" y="609608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13755987" y="5447037"/>
            <a:ext cx="3189717" cy="3294339"/>
          </a:xfrm>
          <a:custGeom>
            <a:avLst/>
            <a:gdLst/>
            <a:ahLst/>
            <a:cxnLst/>
            <a:rect l="l" t="t" r="r" b="b"/>
            <a:pathLst>
              <a:path w="6350000" h="6558280" extrusionOk="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1195412" y="7564460"/>
            <a:ext cx="6107088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TEAM</a:t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1975724" y="2240927"/>
            <a:ext cx="725349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CEO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975724" y="1854212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John Doe</a:t>
            </a:r>
            <a:endParaRPr/>
          </a:p>
        </p:txBody>
      </p:sp>
      <p:sp>
        <p:nvSpPr>
          <p:cNvPr id="211" name="Google Shape;211;p21"/>
          <p:cNvSpPr txBox="1"/>
          <p:nvPr/>
        </p:nvSpPr>
        <p:spPr>
          <a:xfrm>
            <a:off x="9347665" y="4460541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 Developer</a:t>
            </a:r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347665" y="9297970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UX Designer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13865308" y="4460541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Systems Analyst</a:t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3865308" y="9297970"/>
            <a:ext cx="2728455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Scientist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9347665" y="4045738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9347665" y="8883167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3865308" y="4045738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13865308" y="8883167"/>
            <a:ext cx="1491186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Jane Doe</a:t>
            </a: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 rotWithShape="1">
          <a:blip r:embed="rId4">
            <a:alphaModFix/>
          </a:blip>
          <a:srcRect t="1458"/>
          <a:stretch/>
        </p:blipFill>
        <p:spPr>
          <a:xfrm>
            <a:off x="1662500" y="1347574"/>
            <a:ext cx="5153700" cy="5250300"/>
          </a:xfrm>
          <a:prstGeom prst="roundRect">
            <a:avLst>
              <a:gd name="adj" fmla="val 13277"/>
            </a:avLst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5">
            <a:alphaModFix/>
          </a:blip>
          <a:srcRect l="-745"/>
          <a:stretch/>
        </p:blipFill>
        <p:spPr>
          <a:xfrm>
            <a:off x="9199950" y="609600"/>
            <a:ext cx="3253800" cy="333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6">
            <a:alphaModFix/>
          </a:blip>
          <a:srcRect r="-502"/>
          <a:stretch/>
        </p:blipFill>
        <p:spPr>
          <a:xfrm>
            <a:off x="13699975" y="576925"/>
            <a:ext cx="3277500" cy="336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7">
            <a:alphaModFix/>
          </a:blip>
          <a:srcRect b="2296"/>
          <a:stretch/>
        </p:blipFill>
        <p:spPr>
          <a:xfrm>
            <a:off x="9201375" y="5458775"/>
            <a:ext cx="3253800" cy="328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8">
            <a:alphaModFix/>
          </a:blip>
          <a:srcRect b="1951"/>
          <a:stretch/>
        </p:blipFill>
        <p:spPr>
          <a:xfrm>
            <a:off x="13712925" y="5447025"/>
            <a:ext cx="3253800" cy="329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5138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r="56368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 rotWithShape="1">
          <a:blip r:embed="rId4">
            <a:alphaModFix/>
          </a:blip>
          <a:srcRect t="9488" b="28514"/>
          <a:stretch/>
        </p:blipFill>
        <p:spPr>
          <a:xfrm flipH="1">
            <a:off x="-1716395" y="0"/>
            <a:ext cx="1106201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 rot="5400000">
            <a:off x="7717874" y="4484052"/>
            <a:ext cx="8229600" cy="131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BRAND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15715839" y="4432942"/>
            <a:ext cx="1333580" cy="139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2" b="0" i="0" u="none" strike="noStrike" cap="non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 l="7052" t="19676" r="12626" b="1520"/>
          <a:stretch/>
        </p:blipFill>
        <p:spPr>
          <a:xfrm>
            <a:off x="10075775" y="0"/>
            <a:ext cx="491312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4">
            <a:alphaModFix/>
          </a:blip>
          <a:srcRect l="21727" r="37504"/>
          <a:stretch/>
        </p:blipFill>
        <p:spPr>
          <a:xfrm>
            <a:off x="11997224" y="0"/>
            <a:ext cx="629077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/>
          <p:nvPr/>
        </p:nvSpPr>
        <p:spPr>
          <a:xfrm>
            <a:off x="1214087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0" name="Google Shape;240;p23"/>
          <p:cNvSpPr/>
          <p:nvPr/>
        </p:nvSpPr>
        <p:spPr>
          <a:xfrm>
            <a:off x="7056679" y="3917032"/>
            <a:ext cx="3726458" cy="3721800"/>
          </a:xfrm>
          <a:custGeom>
            <a:avLst/>
            <a:gdLst/>
            <a:ahLst/>
            <a:cxnLst/>
            <a:rect l="l" t="t" r="r" b="b"/>
            <a:pathLst>
              <a:path w="3726458" h="3721800" extrusionOk="0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1" name="Google Shape;241;p23"/>
          <p:cNvSpPr/>
          <p:nvPr/>
        </p:nvSpPr>
        <p:spPr>
          <a:xfrm>
            <a:off x="2150992" y="5028150"/>
            <a:ext cx="1852647" cy="1498960"/>
          </a:xfrm>
          <a:custGeom>
            <a:avLst/>
            <a:gdLst/>
            <a:ahLst/>
            <a:cxnLst/>
            <a:rect l="l" t="t" r="r" b="b"/>
            <a:pathLst>
              <a:path w="1852647" h="1498960" extrusionOk="0">
                <a:moveTo>
                  <a:pt x="0" y="0"/>
                </a:moveTo>
                <a:lnTo>
                  <a:pt x="1852648" y="0"/>
                </a:lnTo>
                <a:lnTo>
                  <a:pt x="1852648" y="1498960"/>
                </a:lnTo>
                <a:lnTo>
                  <a:pt x="0" y="1498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2" name="Google Shape;242;p23"/>
          <p:cNvSpPr/>
          <p:nvPr/>
        </p:nvSpPr>
        <p:spPr>
          <a:xfrm rot="1577693">
            <a:off x="8407275" y="4853209"/>
            <a:ext cx="1025266" cy="1848841"/>
          </a:xfrm>
          <a:custGeom>
            <a:avLst/>
            <a:gdLst/>
            <a:ahLst/>
            <a:cxnLst/>
            <a:rect l="l" t="t" r="r" b="b"/>
            <a:pathLst>
              <a:path w="1025266" h="1848841" extrusionOk="0">
                <a:moveTo>
                  <a:pt x="0" y="0"/>
                </a:moveTo>
                <a:lnTo>
                  <a:pt x="1025266" y="0"/>
                </a:lnTo>
                <a:lnTo>
                  <a:pt x="1025266" y="1848841"/>
                </a:lnTo>
                <a:lnTo>
                  <a:pt x="0" y="1848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3" name="Google Shape;243;p23"/>
          <p:cNvSpPr txBox="1"/>
          <p:nvPr/>
        </p:nvSpPr>
        <p:spPr>
          <a:xfrm>
            <a:off x="0" y="778697"/>
            <a:ext cx="11997224" cy="155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PROJECTS</a:t>
            </a:r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1374094" y="3238883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Project 01</a:t>
            </a:r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7216686" y="3238883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Project 02</a:t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1374094" y="7896006"/>
            <a:ext cx="3406445" cy="102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7216686" y="7896006"/>
            <a:ext cx="3406445" cy="102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5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/>
          <p:nvPr/>
        </p:nvSpPr>
        <p:spPr>
          <a:xfrm>
            <a:off x="13679777" y="-210099"/>
            <a:ext cx="13840144" cy="12335028"/>
          </a:xfrm>
          <a:custGeom>
            <a:avLst/>
            <a:gdLst/>
            <a:ahLst/>
            <a:cxnLst/>
            <a:rect l="l" t="t" r="r" b="b"/>
            <a:pathLst>
              <a:path w="13840144" h="12335028" extrusionOk="0">
                <a:moveTo>
                  <a:pt x="0" y="0"/>
                </a:moveTo>
                <a:lnTo>
                  <a:pt x="13840144" y="0"/>
                </a:lnTo>
                <a:lnTo>
                  <a:pt x="13840144" y="12335028"/>
                </a:lnTo>
                <a:lnTo>
                  <a:pt x="0" y="12335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3" name="Google Shape;253;p24"/>
          <p:cNvSpPr/>
          <p:nvPr/>
        </p:nvSpPr>
        <p:spPr>
          <a:xfrm rot="5400000">
            <a:off x="91598" y="3738683"/>
            <a:ext cx="5744684" cy="3870481"/>
          </a:xfrm>
          <a:custGeom>
            <a:avLst/>
            <a:gdLst/>
            <a:ahLst/>
            <a:cxnLst/>
            <a:rect l="l" t="t" r="r" b="b"/>
            <a:pathLst>
              <a:path w="5744684" h="3870481" extrusionOk="0">
                <a:moveTo>
                  <a:pt x="0" y="0"/>
                </a:moveTo>
                <a:lnTo>
                  <a:pt x="5744684" y="0"/>
                </a:lnTo>
                <a:lnTo>
                  <a:pt x="5744684" y="3870481"/>
                </a:lnTo>
                <a:lnTo>
                  <a:pt x="0" y="3870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4" name="Google Shape;254;p24"/>
          <p:cNvSpPr/>
          <p:nvPr/>
        </p:nvSpPr>
        <p:spPr>
          <a:xfrm rot="5400000">
            <a:off x="4643094" y="3738683"/>
            <a:ext cx="5744684" cy="3870481"/>
          </a:xfrm>
          <a:custGeom>
            <a:avLst/>
            <a:gdLst/>
            <a:ahLst/>
            <a:cxnLst/>
            <a:rect l="l" t="t" r="r" b="b"/>
            <a:pathLst>
              <a:path w="5744684" h="3870481" extrusionOk="0">
                <a:moveTo>
                  <a:pt x="0" y="0"/>
                </a:moveTo>
                <a:lnTo>
                  <a:pt x="5744684" y="0"/>
                </a:lnTo>
                <a:lnTo>
                  <a:pt x="5744684" y="3870481"/>
                </a:lnTo>
                <a:lnTo>
                  <a:pt x="0" y="3870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5" name="Google Shape;255;p24"/>
          <p:cNvSpPr/>
          <p:nvPr/>
        </p:nvSpPr>
        <p:spPr>
          <a:xfrm rot="5400000">
            <a:off x="9194590" y="3738683"/>
            <a:ext cx="5744684" cy="3870481"/>
          </a:xfrm>
          <a:custGeom>
            <a:avLst/>
            <a:gdLst/>
            <a:ahLst/>
            <a:cxnLst/>
            <a:rect l="l" t="t" r="r" b="b"/>
            <a:pathLst>
              <a:path w="5744684" h="3870481" extrusionOk="0">
                <a:moveTo>
                  <a:pt x="0" y="0"/>
                </a:moveTo>
                <a:lnTo>
                  <a:pt x="5744683" y="0"/>
                </a:lnTo>
                <a:lnTo>
                  <a:pt x="5744683" y="3870481"/>
                </a:lnTo>
                <a:lnTo>
                  <a:pt x="0" y="3870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6" name="Google Shape;256;p24"/>
          <p:cNvSpPr txBox="1"/>
          <p:nvPr/>
        </p:nvSpPr>
        <p:spPr>
          <a:xfrm>
            <a:off x="6744831" y="427037"/>
            <a:ext cx="10609719" cy="155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OUR PRODUCTS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1260718" y="8560399"/>
            <a:ext cx="3406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1260718" y="2261196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Product 01</a:t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10346468" y="2261196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Product 03</a:t>
            </a: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5812214" y="2261196"/>
            <a:ext cx="3406445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Product 02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5812214" y="8560399"/>
            <a:ext cx="3406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10346468" y="8560399"/>
            <a:ext cx="3406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Elaborate on the product or service. Describe the key features and benefits.</a:t>
            </a: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500" y="3119650"/>
            <a:ext cx="3204600" cy="5048400"/>
          </a:xfrm>
          <a:prstGeom prst="roundRect">
            <a:avLst>
              <a:gd name="adj" fmla="val 16460"/>
            </a:avLst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3188" y="3119650"/>
            <a:ext cx="3204600" cy="5068500"/>
          </a:xfrm>
          <a:prstGeom prst="roundRect">
            <a:avLst>
              <a:gd name="adj" fmla="val 16269"/>
            </a:avLst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86732" y="3119643"/>
            <a:ext cx="3204600" cy="506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Microsoft Macintosh PowerPoint</Application>
  <PresentationFormat>Benutzerdefiniert</PresentationFormat>
  <Paragraphs>155</Paragraphs>
  <Slides>22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Calibri</vt:lpstr>
      <vt:lpstr>Titillium Web</vt:lpstr>
      <vt:lpstr>Bricolage Grotesque</vt:lpstr>
      <vt:lpstr>Arial</vt:lpstr>
      <vt:lpstr>Oswald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Jens Breitenstein</cp:lastModifiedBy>
  <cp:revision>87</cp:revision>
  <dcterms:modified xsi:type="dcterms:W3CDTF">2025-06-11T19:57:24Z</dcterms:modified>
</cp:coreProperties>
</file>